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Inika"/>
      <p:regular r:id="rId65"/>
      <p:bold r:id="rId66"/>
    </p:embeddedFont>
    <p:embeddedFont>
      <p:font typeface="Nunito"/>
      <p:regular r:id="rId67"/>
      <p:bold r:id="rId68"/>
      <p:italic r:id="rId69"/>
      <p:boldItalic r:id="rId70"/>
    </p:embeddedFont>
    <p:embeddedFont>
      <p:font typeface="Bebas Neue"/>
      <p:regular r:id="rId71"/>
    </p:embeddedFont>
    <p:embeddedFont>
      <p:font typeface="Bitter"/>
      <p:regular r:id="rId72"/>
      <p:bold r:id="rId73"/>
      <p:italic r:id="rId74"/>
      <p:boldItalic r:id="rId75"/>
    </p:embeddedFont>
    <p:embeddedFont>
      <p:font typeface="Bitter Medium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E2F4A3-BA42-4B74-8ACB-C108A0881EB5}">
  <a:tblStyle styleId="{88E2F4A3-BA42-4B74-8ACB-C108A0881E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Bitter-bold.fntdata"/><Relationship Id="rId72" Type="http://schemas.openxmlformats.org/officeDocument/2006/relationships/font" Target="fonts/Bitter-regular.fntdata"/><Relationship Id="rId31" Type="http://schemas.openxmlformats.org/officeDocument/2006/relationships/slide" Target="slides/slide24.xml"/><Relationship Id="rId75" Type="http://schemas.openxmlformats.org/officeDocument/2006/relationships/font" Target="fonts/Bitter-boldItalic.fntdata"/><Relationship Id="rId30" Type="http://schemas.openxmlformats.org/officeDocument/2006/relationships/slide" Target="slides/slide23.xml"/><Relationship Id="rId74" Type="http://schemas.openxmlformats.org/officeDocument/2006/relationships/font" Target="fonts/Bitter-italic.fntdata"/><Relationship Id="rId33" Type="http://schemas.openxmlformats.org/officeDocument/2006/relationships/slide" Target="slides/slide26.xml"/><Relationship Id="rId77" Type="http://schemas.openxmlformats.org/officeDocument/2006/relationships/font" Target="fonts/BitterMedium-bold.fntdata"/><Relationship Id="rId32" Type="http://schemas.openxmlformats.org/officeDocument/2006/relationships/slide" Target="slides/slide25.xml"/><Relationship Id="rId76" Type="http://schemas.openxmlformats.org/officeDocument/2006/relationships/font" Target="fonts/BitterMedium-regular.fntdata"/><Relationship Id="rId35" Type="http://schemas.openxmlformats.org/officeDocument/2006/relationships/slide" Target="slides/slide28.xml"/><Relationship Id="rId79" Type="http://schemas.openxmlformats.org/officeDocument/2006/relationships/font" Target="fonts/Bitter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BitterMedium-italic.fntdata"/><Relationship Id="rId71" Type="http://schemas.openxmlformats.org/officeDocument/2006/relationships/font" Target="fonts/BebasNeue-regular.fntdata"/><Relationship Id="rId70" Type="http://schemas.openxmlformats.org/officeDocument/2006/relationships/font" Target="fonts/Nunit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Inika-bold.fntdata"/><Relationship Id="rId21" Type="http://schemas.openxmlformats.org/officeDocument/2006/relationships/slide" Target="slides/slide14.xml"/><Relationship Id="rId65" Type="http://schemas.openxmlformats.org/officeDocument/2006/relationships/font" Target="fonts/Inika-regular.fntdata"/><Relationship Id="rId24" Type="http://schemas.openxmlformats.org/officeDocument/2006/relationships/slide" Target="slides/slide17.xml"/><Relationship Id="rId68" Type="http://schemas.openxmlformats.org/officeDocument/2006/relationships/font" Target="fonts/Nunito-bold.fntdata"/><Relationship Id="rId23" Type="http://schemas.openxmlformats.org/officeDocument/2006/relationships/slide" Target="slides/slide16.xml"/><Relationship Id="rId67" Type="http://schemas.openxmlformats.org/officeDocument/2006/relationships/font" Target="fonts/Nunito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14d13a3d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14d13a3d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9b8722d98b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9b8722d98b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9b8722d98b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9b8722d98b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9b8722d98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9b8722d98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9b8722d98b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9b8722d98b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9b8722d98b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9b8722d98b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9b8722d98b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9b8722d98b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9b8722d98b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9b8722d98b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6163c4f92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6163c4f92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9d32ecba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9d32ecba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9b8722d98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9b8722d98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14e8fb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14e8fb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9b8722d98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9b8722d98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9b8722d98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9b8722d98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9d45f853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9d45f853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9b8722d98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9b8722d98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9b8722d98b_1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9b8722d98b_1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9b8722d98b_1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9b8722d98b_1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9b8722d98b_1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9b8722d98b_1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9b8722d98b_1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9b8722d98b_1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9bf6f27f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9bf6f27f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9bf6f27f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9bf6f27f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14e8fb4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614e8fb4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9bf6f27f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9bf6f27f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9b8722d98b_1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9b8722d98b_1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9bf6f27f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9bf6f27f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9b8722d98b_1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9b8722d98b_1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9b8722d98b_1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9b8722d98b_1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9b8722d98b_1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9b8722d98b_1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614e8fb452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2614e8fb45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614e8fb45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614e8fb45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29b8722d98b_3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29b8722d98b_3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9b8722d98b_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29b8722d98b_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614e8fb45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614e8fb45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9b8722d98b_3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29b8722d98b_3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614e8fb452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2614e8fb452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9b8722d98b_3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9b8722d98b_3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29b8722d98b_3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29b8722d98b_3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29bf6f27f0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29bf6f27f0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29b8722d98b_3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29b8722d98b_3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29bf44318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29bf44318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29bf44318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29bf44318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9bf44318d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29bf44318d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29bf44318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29bf44318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14e8fb45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614e8fb45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29bf44318d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29bf44318d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29bf44318d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29bf44318d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29bf44318d5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29bf44318d5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9b8722d98b_3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29b8722d98b_3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29bf44318d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29bf44318d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29bf6f27f0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29bf6f27f0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29bf6f27f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29bf6f27f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29c6b7ee1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29c6b7ee1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9b8722d98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9b8722d98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9b8722d9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9b8722d9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9b8722d98b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9b8722d98b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9b8722d98b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9b8722d98b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12" y="1249511"/>
            <a:ext cx="9143813" cy="3893695"/>
            <a:chOff x="12" y="1249511"/>
            <a:chExt cx="9143813" cy="3893695"/>
          </a:xfrm>
        </p:grpSpPr>
        <p:sp>
          <p:nvSpPr>
            <p:cNvPr id="56" name="Google Shape;56;p14"/>
            <p:cNvSpPr/>
            <p:nvPr/>
          </p:nvSpPr>
          <p:spPr>
            <a:xfrm>
              <a:off x="1478801" y="1918850"/>
              <a:ext cx="7664914" cy="3224311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12" y="3041749"/>
              <a:ext cx="9143813" cy="2101456"/>
            </a:xfrm>
            <a:custGeom>
              <a:rect b="b" l="l" r="r" t="t"/>
              <a:pathLst>
                <a:path extrusionOk="0" h="87107" w="195799">
                  <a:moveTo>
                    <a:pt x="0" y="42542"/>
                  </a:moveTo>
                  <a:cubicBezTo>
                    <a:pt x="0" y="42542"/>
                    <a:pt x="31016" y="53484"/>
                    <a:pt x="66342" y="45173"/>
                  </a:cubicBezTo>
                  <a:cubicBezTo>
                    <a:pt x="113872" y="34017"/>
                    <a:pt x="113324" y="1"/>
                    <a:pt x="195799" y="1"/>
                  </a:cubicBezTo>
                  <a:lnTo>
                    <a:pt x="195799" y="86714"/>
                  </a:lnTo>
                  <a:cubicBezTo>
                    <a:pt x="195799" y="86928"/>
                    <a:pt x="195620" y="87107"/>
                    <a:pt x="195406" y="87107"/>
                  </a:cubicBezTo>
                  <a:lnTo>
                    <a:pt x="393" y="87107"/>
                  </a:lnTo>
                  <a:cubicBezTo>
                    <a:pt x="179" y="87107"/>
                    <a:pt x="0" y="86928"/>
                    <a:pt x="0" y="86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596331" y="1670666"/>
              <a:ext cx="595820" cy="411094"/>
            </a:xfrm>
            <a:custGeom>
              <a:rect b="b" l="l" r="r" t="t"/>
              <a:pathLst>
                <a:path extrusionOk="0" h="10524" w="15253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915187" y="2370568"/>
              <a:ext cx="681143" cy="469656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14"/>
            <p:cNvGrpSpPr/>
            <p:nvPr/>
          </p:nvGrpSpPr>
          <p:grpSpPr>
            <a:xfrm>
              <a:off x="4523344" y="2081757"/>
              <a:ext cx="1572411" cy="799638"/>
              <a:chOff x="5618500" y="645650"/>
              <a:chExt cx="1616875" cy="822250"/>
            </a:xfrm>
          </p:grpSpPr>
          <p:sp>
            <p:nvSpPr>
              <p:cNvPr id="61" name="Google Shape;61;p14"/>
              <p:cNvSpPr/>
              <p:nvPr/>
            </p:nvSpPr>
            <p:spPr>
              <a:xfrm>
                <a:off x="6703150" y="80465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6975800" y="64565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5618500" y="130187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6206525" y="86095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14"/>
            <p:cNvGrpSpPr/>
            <p:nvPr/>
          </p:nvGrpSpPr>
          <p:grpSpPr>
            <a:xfrm flipH="1">
              <a:off x="7531279" y="1249511"/>
              <a:ext cx="1143519" cy="799674"/>
              <a:chOff x="1330800" y="1140849"/>
              <a:chExt cx="1143519" cy="799674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14"/>
          <p:cNvSpPr txBox="1"/>
          <p:nvPr>
            <p:ph type="ctrTitle"/>
          </p:nvPr>
        </p:nvSpPr>
        <p:spPr>
          <a:xfrm>
            <a:off x="851950" y="740750"/>
            <a:ext cx="71691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b="1" sz="63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845180" y="2443825"/>
            <a:ext cx="38583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1632300" y="916164"/>
            <a:ext cx="7511743" cy="4227335"/>
            <a:chOff x="1632300" y="916164"/>
            <a:chExt cx="7511743" cy="4227335"/>
          </a:xfrm>
        </p:grpSpPr>
        <p:sp>
          <p:nvSpPr>
            <p:cNvPr id="75" name="Google Shape;75;p15"/>
            <p:cNvSpPr/>
            <p:nvPr/>
          </p:nvSpPr>
          <p:spPr>
            <a:xfrm>
              <a:off x="6677626" y="916164"/>
              <a:ext cx="2139391" cy="1475170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632300" y="2764675"/>
              <a:ext cx="7511743" cy="2378824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6651259" y="1568769"/>
              <a:ext cx="1893037" cy="962690"/>
              <a:chOff x="6186650" y="997000"/>
              <a:chExt cx="1616875" cy="822250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05375" y="1750550"/>
            <a:ext cx="45537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805375" y="2993700"/>
            <a:ext cx="2454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100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-1363749"/>
            <a:ext cx="10180634" cy="6507257"/>
            <a:chOff x="0" y="-1363749"/>
            <a:chExt cx="10180634" cy="6507257"/>
          </a:xfrm>
        </p:grpSpPr>
        <p:sp>
          <p:nvSpPr>
            <p:cNvPr id="88" name="Google Shape;88;p16"/>
            <p:cNvSpPr/>
            <p:nvPr/>
          </p:nvSpPr>
          <p:spPr>
            <a:xfrm>
              <a:off x="0" y="3239625"/>
              <a:ext cx="7574791" cy="1903882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6910474" y="-13637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58775" y="1053450"/>
            <a:ext cx="74520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-1036249"/>
            <a:ext cx="9807109" cy="6179749"/>
            <a:chOff x="0" y="-1036249"/>
            <a:chExt cx="9807109" cy="6179749"/>
          </a:xfrm>
        </p:grpSpPr>
        <p:sp>
          <p:nvSpPr>
            <p:cNvPr id="95" name="Google Shape;95;p17"/>
            <p:cNvSpPr/>
            <p:nvPr/>
          </p:nvSpPr>
          <p:spPr>
            <a:xfrm>
              <a:off x="0" y="3403675"/>
              <a:ext cx="5312985" cy="1739822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6536949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6148250" y="4131450"/>
              <a:ext cx="3039100" cy="1012050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17"/>
            <p:cNvGrpSpPr/>
            <p:nvPr/>
          </p:nvGrpSpPr>
          <p:grpSpPr>
            <a:xfrm>
              <a:off x="6739275" y="244825"/>
              <a:ext cx="1616875" cy="822250"/>
              <a:chOff x="6186650" y="997000"/>
              <a:chExt cx="1616875" cy="822250"/>
            </a:xfrm>
          </p:grpSpPr>
          <p:sp>
            <p:nvSpPr>
              <p:cNvPr id="99" name="Google Shape;99;p17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" name="Google Shape;103;p17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1263550" y="2739675"/>
            <a:ext cx="27531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5127400" y="2739675"/>
            <a:ext cx="27531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3" type="title"/>
          </p:nvPr>
        </p:nvSpPr>
        <p:spPr>
          <a:xfrm>
            <a:off x="1263625" y="2284275"/>
            <a:ext cx="2753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17"/>
          <p:cNvSpPr txBox="1"/>
          <p:nvPr>
            <p:ph idx="4" type="title"/>
          </p:nvPr>
        </p:nvSpPr>
        <p:spPr>
          <a:xfrm>
            <a:off x="5127400" y="2284275"/>
            <a:ext cx="2753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0" y="-1036249"/>
            <a:ext cx="9807109" cy="6179749"/>
            <a:chOff x="0" y="-1036249"/>
            <a:chExt cx="9807109" cy="6179749"/>
          </a:xfrm>
        </p:grpSpPr>
        <p:sp>
          <p:nvSpPr>
            <p:cNvPr id="111" name="Google Shape;111;p18"/>
            <p:cNvSpPr/>
            <p:nvPr/>
          </p:nvSpPr>
          <p:spPr>
            <a:xfrm>
              <a:off x="0" y="3403675"/>
              <a:ext cx="5312985" cy="1739822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536949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148250" y="4131450"/>
              <a:ext cx="3039100" cy="1012050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6739275" y="244825"/>
              <a:ext cx="1616875" cy="822250"/>
              <a:chOff x="6186650" y="997000"/>
              <a:chExt cx="1616875" cy="822250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18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-2584021" y="-853255"/>
            <a:ext cx="12378388" cy="5996791"/>
            <a:chOff x="-2584021" y="-853255"/>
            <a:chExt cx="12378388" cy="5996791"/>
          </a:xfrm>
        </p:grpSpPr>
        <p:sp>
          <p:nvSpPr>
            <p:cNvPr id="123" name="Google Shape;123;p19"/>
            <p:cNvSpPr/>
            <p:nvPr/>
          </p:nvSpPr>
          <p:spPr>
            <a:xfrm flipH="1">
              <a:off x="2605099" y="3514797"/>
              <a:ext cx="6538901" cy="1628739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7654976" y="486339"/>
              <a:ext cx="2139391" cy="1475170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9"/>
            <p:cNvGrpSpPr/>
            <p:nvPr/>
          </p:nvGrpSpPr>
          <p:grpSpPr>
            <a:xfrm>
              <a:off x="6973634" y="796094"/>
              <a:ext cx="1893037" cy="962690"/>
              <a:chOff x="6186650" y="997000"/>
              <a:chExt cx="1616875" cy="822250"/>
            </a:xfrm>
          </p:grpSpPr>
          <p:sp>
            <p:nvSpPr>
              <p:cNvPr id="126" name="Google Shape;126;p19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" name="Google Shape;130;p19"/>
            <p:cNvSpPr/>
            <p:nvPr/>
          </p:nvSpPr>
          <p:spPr>
            <a:xfrm>
              <a:off x="-2584021" y="-853255"/>
              <a:ext cx="3362362" cy="2318423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9"/>
          <p:cNvSpPr txBox="1"/>
          <p:nvPr>
            <p:ph type="title"/>
          </p:nvPr>
        </p:nvSpPr>
        <p:spPr>
          <a:xfrm>
            <a:off x="810775" y="1162425"/>
            <a:ext cx="47244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963175" y="2072188"/>
            <a:ext cx="48975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0"/>
          <p:cNvGrpSpPr/>
          <p:nvPr/>
        </p:nvGrpSpPr>
        <p:grpSpPr>
          <a:xfrm>
            <a:off x="-53" y="193751"/>
            <a:ext cx="10233417" cy="4949762"/>
            <a:chOff x="-53" y="193751"/>
            <a:chExt cx="10233417" cy="4949762"/>
          </a:xfrm>
        </p:grpSpPr>
        <p:sp>
          <p:nvSpPr>
            <p:cNvPr id="136" name="Google Shape;136;p20"/>
            <p:cNvSpPr/>
            <p:nvPr/>
          </p:nvSpPr>
          <p:spPr>
            <a:xfrm flipH="1">
              <a:off x="-53" y="4029550"/>
              <a:ext cx="5297151" cy="1113963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75" y="3852425"/>
              <a:ext cx="2311325" cy="1291043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7710404" y="193751"/>
              <a:ext cx="2522961" cy="1740722"/>
            </a:xfrm>
            <a:custGeom>
              <a:rect b="b" l="l" r="r" t="t"/>
              <a:pathLst>
                <a:path extrusionOk="0" h="10524" w="15253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20"/>
            <p:cNvGrpSpPr/>
            <p:nvPr/>
          </p:nvGrpSpPr>
          <p:grpSpPr>
            <a:xfrm>
              <a:off x="681645" y="419916"/>
              <a:ext cx="1864095" cy="947972"/>
              <a:chOff x="6186650" y="997000"/>
              <a:chExt cx="1616875" cy="822250"/>
            </a:xfrm>
          </p:grpSpPr>
          <p:sp>
            <p:nvSpPr>
              <p:cNvPr id="140" name="Google Shape;140;p20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" name="Google Shape;144;p20"/>
            <p:cNvSpPr/>
            <p:nvPr/>
          </p:nvSpPr>
          <p:spPr>
            <a:xfrm flipH="1">
              <a:off x="6576100" y="4428075"/>
              <a:ext cx="2567900" cy="715438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20"/>
          <p:cNvSpPr txBox="1"/>
          <p:nvPr>
            <p:ph type="title"/>
          </p:nvPr>
        </p:nvSpPr>
        <p:spPr>
          <a:xfrm>
            <a:off x="1291800" y="1295400"/>
            <a:ext cx="6560400" cy="26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9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1"/>
          <p:cNvGrpSpPr/>
          <p:nvPr/>
        </p:nvGrpSpPr>
        <p:grpSpPr>
          <a:xfrm>
            <a:off x="0" y="199922"/>
            <a:ext cx="9627400" cy="4943593"/>
            <a:chOff x="0" y="199922"/>
            <a:chExt cx="9627400" cy="4943593"/>
          </a:xfrm>
        </p:grpSpPr>
        <p:grpSp>
          <p:nvGrpSpPr>
            <p:cNvPr id="149" name="Google Shape;149;p21"/>
            <p:cNvGrpSpPr/>
            <p:nvPr/>
          </p:nvGrpSpPr>
          <p:grpSpPr>
            <a:xfrm>
              <a:off x="6186650" y="199922"/>
              <a:ext cx="3243130" cy="1619328"/>
              <a:chOff x="6186650" y="199922"/>
              <a:chExt cx="3243130" cy="1619328"/>
            </a:xfrm>
          </p:grpSpPr>
          <p:sp>
            <p:nvSpPr>
              <p:cNvPr id="150" name="Google Shape;150;p21"/>
              <p:cNvSpPr/>
              <p:nvPr/>
            </p:nvSpPr>
            <p:spPr>
              <a:xfrm>
                <a:off x="7960459" y="199922"/>
                <a:ext cx="1469321" cy="1013777"/>
              </a:xfrm>
              <a:custGeom>
                <a:rect b="b" l="l" r="r" t="t"/>
                <a:pathLst>
                  <a:path extrusionOk="0" h="10524" w="15253">
                    <a:moveTo>
                      <a:pt x="7012" y="1"/>
                    </a:moveTo>
                    <a:cubicBezTo>
                      <a:pt x="6601" y="1"/>
                      <a:pt x="6193" y="59"/>
                      <a:pt x="5799" y="181"/>
                    </a:cubicBezTo>
                    <a:cubicBezTo>
                      <a:pt x="4537" y="574"/>
                      <a:pt x="3477" y="1669"/>
                      <a:pt x="3287" y="2979"/>
                    </a:cubicBezTo>
                    <a:cubicBezTo>
                      <a:pt x="3200" y="2970"/>
                      <a:pt x="3112" y="2965"/>
                      <a:pt x="3025" y="2965"/>
                    </a:cubicBezTo>
                    <a:cubicBezTo>
                      <a:pt x="1898" y="2965"/>
                      <a:pt x="735" y="3729"/>
                      <a:pt x="381" y="4801"/>
                    </a:cubicBezTo>
                    <a:cubicBezTo>
                      <a:pt x="0" y="5956"/>
                      <a:pt x="560" y="7349"/>
                      <a:pt x="1643" y="7896"/>
                    </a:cubicBezTo>
                    <a:cubicBezTo>
                      <a:pt x="2244" y="8202"/>
                      <a:pt x="2930" y="8256"/>
                      <a:pt x="3608" y="8256"/>
                    </a:cubicBezTo>
                    <a:cubicBezTo>
                      <a:pt x="3695" y="8256"/>
                      <a:pt x="3783" y="8255"/>
                      <a:pt x="3870" y="8254"/>
                    </a:cubicBezTo>
                    <a:cubicBezTo>
                      <a:pt x="4239" y="9230"/>
                      <a:pt x="5239" y="9873"/>
                      <a:pt x="6227" y="10230"/>
                    </a:cubicBezTo>
                    <a:cubicBezTo>
                      <a:pt x="6525" y="10337"/>
                      <a:pt x="6835" y="10421"/>
                      <a:pt x="7156" y="10480"/>
                    </a:cubicBezTo>
                    <a:cubicBezTo>
                      <a:pt x="7353" y="10509"/>
                      <a:pt x="7551" y="10523"/>
                      <a:pt x="7746" y="10523"/>
                    </a:cubicBezTo>
                    <a:cubicBezTo>
                      <a:pt x="9085" y="10523"/>
                      <a:pt x="10352" y="9862"/>
                      <a:pt x="11121" y="8730"/>
                    </a:cubicBezTo>
                    <a:cubicBezTo>
                      <a:pt x="11516" y="8913"/>
                      <a:pt x="11945" y="9006"/>
                      <a:pt x="12373" y="9006"/>
                    </a:cubicBezTo>
                    <a:cubicBezTo>
                      <a:pt x="12835" y="9006"/>
                      <a:pt x="13296" y="8898"/>
                      <a:pt x="13716" y="8682"/>
                    </a:cubicBezTo>
                    <a:cubicBezTo>
                      <a:pt x="14526" y="8254"/>
                      <a:pt x="15074" y="7456"/>
                      <a:pt x="15169" y="6551"/>
                    </a:cubicBezTo>
                    <a:cubicBezTo>
                      <a:pt x="15252" y="5622"/>
                      <a:pt x="14824" y="4717"/>
                      <a:pt x="14062" y="4182"/>
                    </a:cubicBezTo>
                    <a:cubicBezTo>
                      <a:pt x="14490" y="3586"/>
                      <a:pt x="14526" y="2812"/>
                      <a:pt x="14181" y="2170"/>
                    </a:cubicBezTo>
                    <a:cubicBezTo>
                      <a:pt x="13812" y="1539"/>
                      <a:pt x="13169" y="1134"/>
                      <a:pt x="12442" y="1086"/>
                    </a:cubicBezTo>
                    <a:cubicBezTo>
                      <a:pt x="12397" y="1083"/>
                      <a:pt x="12351" y="1082"/>
                      <a:pt x="12306" y="1082"/>
                    </a:cubicBezTo>
                    <a:cubicBezTo>
                      <a:pt x="11635" y="1082"/>
                      <a:pt x="10957" y="1404"/>
                      <a:pt x="10478" y="1872"/>
                    </a:cubicBezTo>
                    <a:cubicBezTo>
                      <a:pt x="10418" y="1384"/>
                      <a:pt x="10014" y="1027"/>
                      <a:pt x="9597" y="765"/>
                    </a:cubicBezTo>
                    <a:cubicBezTo>
                      <a:pt x="8827" y="281"/>
                      <a:pt x="7916" y="1"/>
                      <a:pt x="70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21"/>
              <p:cNvGrpSpPr/>
              <p:nvPr/>
            </p:nvGrpSpPr>
            <p:grpSpPr>
              <a:xfrm>
                <a:off x="6186650" y="997000"/>
                <a:ext cx="1616875" cy="822250"/>
                <a:chOff x="6186650" y="997000"/>
                <a:chExt cx="1616875" cy="822250"/>
              </a:xfrm>
            </p:grpSpPr>
            <p:sp>
              <p:nvSpPr>
                <p:cNvPr id="152" name="Google Shape;152;p21"/>
                <p:cNvSpPr/>
                <p:nvPr/>
              </p:nvSpPr>
              <p:spPr>
                <a:xfrm>
                  <a:off x="7271300" y="1156000"/>
                  <a:ext cx="265525" cy="84675"/>
                </a:xfrm>
                <a:custGeom>
                  <a:rect b="b" l="l" r="r" t="t"/>
                  <a:pathLst>
                    <a:path extrusionOk="0" h="3387" w="10621">
                      <a:moveTo>
                        <a:pt x="9008" y="1"/>
                      </a:moveTo>
                      <a:cubicBezTo>
                        <a:pt x="8495" y="1"/>
                        <a:pt x="7988" y="143"/>
                        <a:pt x="7549" y="411"/>
                      </a:cubicBezTo>
                      <a:cubicBezTo>
                        <a:pt x="7061" y="721"/>
                        <a:pt x="6656" y="1125"/>
                        <a:pt x="6359" y="1614"/>
                      </a:cubicBezTo>
                      <a:cubicBezTo>
                        <a:pt x="6125" y="1988"/>
                        <a:pt x="5920" y="2376"/>
                        <a:pt x="5757" y="2785"/>
                      </a:cubicBezTo>
                      <a:lnTo>
                        <a:pt x="5757" y="2785"/>
                      </a:lnTo>
                      <a:cubicBezTo>
                        <a:pt x="5115" y="1997"/>
                        <a:pt x="4239" y="1428"/>
                        <a:pt x="3239" y="1173"/>
                      </a:cubicBezTo>
                      <a:cubicBezTo>
                        <a:pt x="2837" y="1066"/>
                        <a:pt x="2415" y="1012"/>
                        <a:pt x="1998" y="1012"/>
                      </a:cubicBezTo>
                      <a:cubicBezTo>
                        <a:pt x="1859" y="1012"/>
                        <a:pt x="1721" y="1018"/>
                        <a:pt x="1584" y="1030"/>
                      </a:cubicBezTo>
                      <a:cubicBezTo>
                        <a:pt x="1025" y="1078"/>
                        <a:pt x="489" y="1233"/>
                        <a:pt x="1" y="1494"/>
                      </a:cubicBezTo>
                      <a:cubicBezTo>
                        <a:pt x="524" y="1304"/>
                        <a:pt x="1075" y="1208"/>
                        <a:pt x="1627" y="1208"/>
                      </a:cubicBezTo>
                      <a:cubicBezTo>
                        <a:pt x="2144" y="1208"/>
                        <a:pt x="2661" y="1292"/>
                        <a:pt x="3156" y="1459"/>
                      </a:cubicBezTo>
                      <a:cubicBezTo>
                        <a:pt x="4180" y="1768"/>
                        <a:pt x="5061" y="2411"/>
                        <a:pt x="5656" y="3292"/>
                      </a:cubicBezTo>
                      <a:cubicBezTo>
                        <a:pt x="5680" y="3328"/>
                        <a:pt x="5716" y="3352"/>
                        <a:pt x="5751" y="3376"/>
                      </a:cubicBezTo>
                      <a:cubicBezTo>
                        <a:pt x="5773" y="3383"/>
                        <a:pt x="5794" y="3386"/>
                        <a:pt x="5815" y="3386"/>
                      </a:cubicBezTo>
                      <a:cubicBezTo>
                        <a:pt x="5899" y="3386"/>
                        <a:pt x="5973" y="3333"/>
                        <a:pt x="6001" y="3257"/>
                      </a:cubicBezTo>
                      <a:cubicBezTo>
                        <a:pt x="6359" y="2256"/>
                        <a:pt x="6859" y="1268"/>
                        <a:pt x="7716" y="661"/>
                      </a:cubicBezTo>
                      <a:cubicBezTo>
                        <a:pt x="8145" y="363"/>
                        <a:pt x="8645" y="197"/>
                        <a:pt x="9168" y="197"/>
                      </a:cubicBezTo>
                      <a:cubicBezTo>
                        <a:pt x="9197" y="195"/>
                        <a:pt x="9226" y="195"/>
                        <a:pt x="9255" y="195"/>
                      </a:cubicBezTo>
                      <a:cubicBezTo>
                        <a:pt x="9771" y="195"/>
                        <a:pt x="10260" y="395"/>
                        <a:pt x="10621" y="756"/>
                      </a:cubicBezTo>
                      <a:cubicBezTo>
                        <a:pt x="10300" y="292"/>
                        <a:pt x="9740" y="54"/>
                        <a:pt x="9180" y="6"/>
                      </a:cubicBezTo>
                      <a:cubicBezTo>
                        <a:pt x="9123" y="3"/>
                        <a:pt x="9065" y="1"/>
                        <a:pt x="90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1"/>
                <p:cNvSpPr/>
                <p:nvPr/>
              </p:nvSpPr>
              <p:spPr>
                <a:xfrm>
                  <a:off x="7543950" y="997000"/>
                  <a:ext cx="259575" cy="86450"/>
                </a:xfrm>
                <a:custGeom>
                  <a:rect b="b" l="l" r="r" t="t"/>
                  <a:pathLst>
                    <a:path extrusionOk="0" h="3458" w="10383">
                      <a:moveTo>
                        <a:pt x="9868" y="0"/>
                      </a:moveTo>
                      <a:cubicBezTo>
                        <a:pt x="9549" y="0"/>
                        <a:pt x="9232" y="51"/>
                        <a:pt x="8930" y="151"/>
                      </a:cubicBezTo>
                      <a:cubicBezTo>
                        <a:pt x="8466" y="318"/>
                        <a:pt x="8026" y="568"/>
                        <a:pt x="7645" y="889"/>
                      </a:cubicBezTo>
                      <a:cubicBezTo>
                        <a:pt x="6946" y="1459"/>
                        <a:pt x="6432" y="2193"/>
                        <a:pt x="5954" y="2925"/>
                      </a:cubicBezTo>
                      <a:lnTo>
                        <a:pt x="5954" y="2925"/>
                      </a:lnTo>
                      <a:cubicBezTo>
                        <a:pt x="5302" y="2040"/>
                        <a:pt x="4436" y="1353"/>
                        <a:pt x="3418" y="937"/>
                      </a:cubicBezTo>
                      <a:cubicBezTo>
                        <a:pt x="2882" y="711"/>
                        <a:pt x="2311" y="556"/>
                        <a:pt x="1727" y="485"/>
                      </a:cubicBezTo>
                      <a:cubicBezTo>
                        <a:pt x="1528" y="464"/>
                        <a:pt x="1326" y="453"/>
                        <a:pt x="1124" y="453"/>
                      </a:cubicBezTo>
                      <a:cubicBezTo>
                        <a:pt x="745" y="453"/>
                        <a:pt x="365" y="490"/>
                        <a:pt x="1" y="568"/>
                      </a:cubicBezTo>
                      <a:cubicBezTo>
                        <a:pt x="137" y="559"/>
                        <a:pt x="274" y="555"/>
                        <a:pt x="410" y="555"/>
                      </a:cubicBezTo>
                      <a:cubicBezTo>
                        <a:pt x="1406" y="555"/>
                        <a:pt x="2398" y="783"/>
                        <a:pt x="3299" y="1223"/>
                      </a:cubicBezTo>
                      <a:cubicBezTo>
                        <a:pt x="4311" y="1699"/>
                        <a:pt x="5168" y="2449"/>
                        <a:pt x="5799" y="3378"/>
                      </a:cubicBezTo>
                      <a:cubicBezTo>
                        <a:pt x="5811" y="3390"/>
                        <a:pt x="5835" y="3413"/>
                        <a:pt x="5859" y="3425"/>
                      </a:cubicBezTo>
                      <a:cubicBezTo>
                        <a:pt x="5889" y="3447"/>
                        <a:pt x="5925" y="3458"/>
                        <a:pt x="5960" y="3458"/>
                      </a:cubicBezTo>
                      <a:cubicBezTo>
                        <a:pt x="6021" y="3458"/>
                        <a:pt x="6083" y="3426"/>
                        <a:pt x="6121" y="3366"/>
                      </a:cubicBezTo>
                      <a:cubicBezTo>
                        <a:pt x="6633" y="2556"/>
                        <a:pt x="7145" y="1747"/>
                        <a:pt x="7823" y="1092"/>
                      </a:cubicBezTo>
                      <a:cubicBezTo>
                        <a:pt x="8168" y="770"/>
                        <a:pt x="8561" y="508"/>
                        <a:pt x="8990" y="318"/>
                      </a:cubicBezTo>
                      <a:cubicBezTo>
                        <a:pt x="9386" y="136"/>
                        <a:pt x="9811" y="40"/>
                        <a:pt x="10239" y="40"/>
                      </a:cubicBezTo>
                      <a:cubicBezTo>
                        <a:pt x="10287" y="40"/>
                        <a:pt x="10335" y="42"/>
                        <a:pt x="10383" y="44"/>
                      </a:cubicBezTo>
                      <a:cubicBezTo>
                        <a:pt x="10212" y="15"/>
                        <a:pt x="10040" y="0"/>
                        <a:pt x="98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1"/>
                <p:cNvSpPr/>
                <p:nvPr/>
              </p:nvSpPr>
              <p:spPr>
                <a:xfrm>
                  <a:off x="6186650" y="1653225"/>
                  <a:ext cx="349475" cy="166025"/>
                </a:xfrm>
                <a:custGeom>
                  <a:rect b="b" l="l" r="r" t="t"/>
                  <a:pathLst>
                    <a:path extrusionOk="0" h="6641" w="13979">
                      <a:moveTo>
                        <a:pt x="13978" y="1"/>
                      </a:moveTo>
                      <a:lnTo>
                        <a:pt x="13978" y="1"/>
                      </a:lnTo>
                      <a:cubicBezTo>
                        <a:pt x="13264" y="96"/>
                        <a:pt x="12597" y="370"/>
                        <a:pt x="12037" y="810"/>
                      </a:cubicBezTo>
                      <a:cubicBezTo>
                        <a:pt x="11466" y="1239"/>
                        <a:pt x="10990" y="1775"/>
                        <a:pt x="10609" y="2382"/>
                      </a:cubicBezTo>
                      <a:cubicBezTo>
                        <a:pt x="9916" y="3486"/>
                        <a:pt x="9538" y="4738"/>
                        <a:pt x="9215" y="5959"/>
                      </a:cubicBezTo>
                      <a:lnTo>
                        <a:pt x="9215" y="5959"/>
                      </a:lnTo>
                      <a:cubicBezTo>
                        <a:pt x="7933" y="5038"/>
                        <a:pt x="6420" y="4478"/>
                        <a:pt x="4846" y="4346"/>
                      </a:cubicBezTo>
                      <a:cubicBezTo>
                        <a:pt x="4610" y="4326"/>
                        <a:pt x="4373" y="4317"/>
                        <a:pt x="4137" y="4317"/>
                      </a:cubicBezTo>
                      <a:cubicBezTo>
                        <a:pt x="3529" y="4317"/>
                        <a:pt x="2926" y="4381"/>
                        <a:pt x="2334" y="4501"/>
                      </a:cubicBezTo>
                      <a:cubicBezTo>
                        <a:pt x="1512" y="4668"/>
                        <a:pt x="727" y="4965"/>
                        <a:pt x="0" y="5382"/>
                      </a:cubicBezTo>
                      <a:cubicBezTo>
                        <a:pt x="762" y="5061"/>
                        <a:pt x="1560" y="4858"/>
                        <a:pt x="2382" y="4751"/>
                      </a:cubicBezTo>
                      <a:cubicBezTo>
                        <a:pt x="2769" y="4705"/>
                        <a:pt x="3161" y="4681"/>
                        <a:pt x="3554" y="4681"/>
                      </a:cubicBezTo>
                      <a:cubicBezTo>
                        <a:pt x="3971" y="4681"/>
                        <a:pt x="4388" y="4708"/>
                        <a:pt x="4798" y="4763"/>
                      </a:cubicBezTo>
                      <a:cubicBezTo>
                        <a:pt x="6406" y="4965"/>
                        <a:pt x="7930" y="5597"/>
                        <a:pt x="9204" y="6585"/>
                      </a:cubicBezTo>
                      <a:cubicBezTo>
                        <a:pt x="9240" y="6609"/>
                        <a:pt x="9275" y="6620"/>
                        <a:pt x="9299" y="6632"/>
                      </a:cubicBezTo>
                      <a:cubicBezTo>
                        <a:pt x="9321" y="6638"/>
                        <a:pt x="9343" y="6641"/>
                        <a:pt x="9365" y="6641"/>
                      </a:cubicBezTo>
                      <a:cubicBezTo>
                        <a:pt x="9480" y="6641"/>
                        <a:pt x="9578" y="6562"/>
                        <a:pt x="9609" y="6442"/>
                      </a:cubicBezTo>
                      <a:cubicBezTo>
                        <a:pt x="9954" y="5108"/>
                        <a:pt x="10275" y="3763"/>
                        <a:pt x="10942" y="2572"/>
                      </a:cubicBezTo>
                      <a:cubicBezTo>
                        <a:pt x="11264" y="1989"/>
                        <a:pt x="11692" y="1441"/>
                        <a:pt x="12192" y="989"/>
                      </a:cubicBezTo>
                      <a:cubicBezTo>
                        <a:pt x="12692" y="524"/>
                        <a:pt x="13311" y="179"/>
                        <a:pt x="139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1"/>
                <p:cNvSpPr/>
                <p:nvPr/>
              </p:nvSpPr>
              <p:spPr>
                <a:xfrm>
                  <a:off x="6774675" y="1212300"/>
                  <a:ext cx="184275" cy="61725"/>
                </a:xfrm>
                <a:custGeom>
                  <a:rect b="b" l="l" r="r" t="t"/>
                  <a:pathLst>
                    <a:path extrusionOk="0" h="2469" w="7371">
                      <a:moveTo>
                        <a:pt x="745" y="1"/>
                      </a:moveTo>
                      <a:cubicBezTo>
                        <a:pt x="497" y="1"/>
                        <a:pt x="247" y="30"/>
                        <a:pt x="1" y="90"/>
                      </a:cubicBezTo>
                      <a:cubicBezTo>
                        <a:pt x="58" y="87"/>
                        <a:pt x="116" y="86"/>
                        <a:pt x="173" y="86"/>
                      </a:cubicBezTo>
                      <a:cubicBezTo>
                        <a:pt x="875" y="86"/>
                        <a:pt x="1561" y="288"/>
                        <a:pt x="2156" y="673"/>
                      </a:cubicBezTo>
                      <a:cubicBezTo>
                        <a:pt x="2775" y="1054"/>
                        <a:pt x="3239" y="1649"/>
                        <a:pt x="3489" y="2340"/>
                      </a:cubicBezTo>
                      <a:cubicBezTo>
                        <a:pt x="3501" y="2376"/>
                        <a:pt x="3525" y="2411"/>
                        <a:pt x="3561" y="2435"/>
                      </a:cubicBezTo>
                      <a:cubicBezTo>
                        <a:pt x="3597" y="2458"/>
                        <a:pt x="3636" y="2468"/>
                        <a:pt x="3674" y="2468"/>
                      </a:cubicBezTo>
                      <a:cubicBezTo>
                        <a:pt x="3738" y="2468"/>
                        <a:pt x="3798" y="2439"/>
                        <a:pt x="3835" y="2388"/>
                      </a:cubicBezTo>
                      <a:cubicBezTo>
                        <a:pt x="4251" y="1768"/>
                        <a:pt x="4752" y="1197"/>
                        <a:pt x="5430" y="935"/>
                      </a:cubicBezTo>
                      <a:cubicBezTo>
                        <a:pt x="5634" y="855"/>
                        <a:pt x="5851" y="815"/>
                        <a:pt x="6068" y="815"/>
                      </a:cubicBezTo>
                      <a:cubicBezTo>
                        <a:pt x="6206" y="815"/>
                        <a:pt x="6344" y="831"/>
                        <a:pt x="6478" y="864"/>
                      </a:cubicBezTo>
                      <a:cubicBezTo>
                        <a:pt x="6847" y="923"/>
                        <a:pt x="7169" y="1149"/>
                        <a:pt x="7371" y="1471"/>
                      </a:cubicBezTo>
                      <a:cubicBezTo>
                        <a:pt x="7216" y="1090"/>
                        <a:pt x="6907" y="804"/>
                        <a:pt x="6526" y="673"/>
                      </a:cubicBezTo>
                      <a:cubicBezTo>
                        <a:pt x="6315" y="603"/>
                        <a:pt x="6098" y="567"/>
                        <a:pt x="5881" y="567"/>
                      </a:cubicBezTo>
                      <a:cubicBezTo>
                        <a:pt x="5693" y="567"/>
                        <a:pt x="5505" y="594"/>
                        <a:pt x="5323" y="649"/>
                      </a:cubicBezTo>
                      <a:cubicBezTo>
                        <a:pt x="4930" y="768"/>
                        <a:pt x="4573" y="983"/>
                        <a:pt x="4275" y="1256"/>
                      </a:cubicBezTo>
                      <a:cubicBezTo>
                        <a:pt x="4073" y="1451"/>
                        <a:pt x="3882" y="1663"/>
                        <a:pt x="3712" y="1884"/>
                      </a:cubicBezTo>
                      <a:lnTo>
                        <a:pt x="3712" y="1884"/>
                      </a:lnTo>
                      <a:cubicBezTo>
                        <a:pt x="3412" y="1256"/>
                        <a:pt x="2921" y="737"/>
                        <a:pt x="2299" y="411"/>
                      </a:cubicBezTo>
                      <a:cubicBezTo>
                        <a:pt x="1825" y="141"/>
                        <a:pt x="1289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6" name="Google Shape;156;p21"/>
            <p:cNvSpPr/>
            <p:nvPr/>
          </p:nvSpPr>
          <p:spPr>
            <a:xfrm flipH="1">
              <a:off x="3088499" y="2738625"/>
              <a:ext cx="6538901" cy="2404890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0" y="3225500"/>
              <a:ext cx="2141443" cy="1918013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1"/>
          <p:cNvSpPr txBox="1"/>
          <p:nvPr>
            <p:ph type="title"/>
          </p:nvPr>
        </p:nvSpPr>
        <p:spPr>
          <a:xfrm>
            <a:off x="963175" y="1391710"/>
            <a:ext cx="40452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963175" y="2102800"/>
            <a:ext cx="38652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2"/>
          <p:cNvGrpSpPr/>
          <p:nvPr/>
        </p:nvGrpSpPr>
        <p:grpSpPr>
          <a:xfrm>
            <a:off x="69" y="-1036249"/>
            <a:ext cx="9807040" cy="6179717"/>
            <a:chOff x="69" y="-1036249"/>
            <a:chExt cx="9807040" cy="6179717"/>
          </a:xfrm>
        </p:grpSpPr>
        <p:sp>
          <p:nvSpPr>
            <p:cNvPr id="163" name="Google Shape;163;p22"/>
            <p:cNvSpPr/>
            <p:nvPr/>
          </p:nvSpPr>
          <p:spPr>
            <a:xfrm>
              <a:off x="6536949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2"/>
            <p:cNvGrpSpPr/>
            <p:nvPr/>
          </p:nvGrpSpPr>
          <p:grpSpPr>
            <a:xfrm>
              <a:off x="6186650" y="730925"/>
              <a:ext cx="1616875" cy="822250"/>
              <a:chOff x="6186650" y="997000"/>
              <a:chExt cx="1616875" cy="822250"/>
            </a:xfrm>
          </p:grpSpPr>
          <p:sp>
            <p:nvSpPr>
              <p:cNvPr id="165" name="Google Shape;165;p22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22"/>
            <p:cNvSpPr/>
            <p:nvPr/>
          </p:nvSpPr>
          <p:spPr>
            <a:xfrm flipH="1">
              <a:off x="69" y="3957600"/>
              <a:ext cx="2617881" cy="1185868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2"/>
          <p:cNvSpPr txBox="1"/>
          <p:nvPr>
            <p:ph type="title"/>
          </p:nvPr>
        </p:nvSpPr>
        <p:spPr>
          <a:xfrm>
            <a:off x="817400" y="508998"/>
            <a:ext cx="39351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1517825" y="1511075"/>
            <a:ext cx="7626318" cy="3629053"/>
          </a:xfrm>
          <a:custGeom>
            <a:rect b="b" l="l" r="r" t="t"/>
            <a:pathLst>
              <a:path extrusionOk="0" h="55067" w="121564">
                <a:moveTo>
                  <a:pt x="53638" y="33076"/>
                </a:moveTo>
                <a:cubicBezTo>
                  <a:pt x="79082" y="36052"/>
                  <a:pt x="76618" y="0"/>
                  <a:pt x="121564" y="21289"/>
                </a:cubicBezTo>
                <a:lnTo>
                  <a:pt x="121564" y="54864"/>
                </a:lnTo>
                <a:cubicBezTo>
                  <a:pt x="121564" y="54971"/>
                  <a:pt x="121468" y="55067"/>
                  <a:pt x="121349" y="55067"/>
                </a:cubicBezTo>
                <a:lnTo>
                  <a:pt x="120" y="55067"/>
                </a:lnTo>
                <a:cubicBezTo>
                  <a:pt x="1" y="55067"/>
                  <a:pt x="120" y="54971"/>
                  <a:pt x="120" y="54864"/>
                </a:cubicBezTo>
                <a:cubicBezTo>
                  <a:pt x="120" y="54864"/>
                  <a:pt x="120" y="26789"/>
                  <a:pt x="53638" y="330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hasCustomPrompt="1" type="title"/>
          </p:nvPr>
        </p:nvSpPr>
        <p:spPr>
          <a:xfrm>
            <a:off x="889050" y="867475"/>
            <a:ext cx="73659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889050" y="2399275"/>
            <a:ext cx="52755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5"/>
          <p:cNvGrpSpPr/>
          <p:nvPr/>
        </p:nvGrpSpPr>
        <p:grpSpPr>
          <a:xfrm>
            <a:off x="-2463701" y="-1363749"/>
            <a:ext cx="11607844" cy="6503848"/>
            <a:chOff x="-2463701" y="-1363749"/>
            <a:chExt cx="11607844" cy="6503848"/>
          </a:xfrm>
        </p:grpSpPr>
        <p:sp>
          <p:nvSpPr>
            <p:cNvPr id="181" name="Google Shape;181;p25"/>
            <p:cNvSpPr/>
            <p:nvPr/>
          </p:nvSpPr>
          <p:spPr>
            <a:xfrm>
              <a:off x="1517825" y="1853149"/>
              <a:ext cx="7626318" cy="3286949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-2463701" y="-13637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25"/>
            <p:cNvGrpSpPr/>
            <p:nvPr/>
          </p:nvGrpSpPr>
          <p:grpSpPr>
            <a:xfrm flipH="1">
              <a:off x="6332858" y="455715"/>
              <a:ext cx="2097734" cy="1066787"/>
              <a:chOff x="6186650" y="997000"/>
              <a:chExt cx="1616875" cy="822250"/>
            </a:xfrm>
          </p:grpSpPr>
          <p:sp>
            <p:nvSpPr>
              <p:cNvPr id="184" name="Google Shape;184;p25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25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hasCustomPrompt="1" idx="2" type="title"/>
          </p:nvPr>
        </p:nvSpPr>
        <p:spPr>
          <a:xfrm>
            <a:off x="1040625" y="1561732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1867800" y="156172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25"/>
          <p:cNvSpPr txBox="1"/>
          <p:nvPr>
            <p:ph idx="4" type="title"/>
          </p:nvPr>
        </p:nvSpPr>
        <p:spPr>
          <a:xfrm>
            <a:off x="1867800" y="1996835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hasCustomPrompt="1" idx="5" type="title"/>
          </p:nvPr>
        </p:nvSpPr>
        <p:spPr>
          <a:xfrm>
            <a:off x="4686300" y="1561732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5"/>
          <p:cNvSpPr txBox="1"/>
          <p:nvPr>
            <p:ph idx="6" type="title"/>
          </p:nvPr>
        </p:nvSpPr>
        <p:spPr>
          <a:xfrm>
            <a:off x="5513475" y="156172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25"/>
          <p:cNvSpPr txBox="1"/>
          <p:nvPr>
            <p:ph idx="7" type="title"/>
          </p:nvPr>
        </p:nvSpPr>
        <p:spPr>
          <a:xfrm>
            <a:off x="5513475" y="1996835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hasCustomPrompt="1" idx="8" type="title"/>
          </p:nvPr>
        </p:nvSpPr>
        <p:spPr>
          <a:xfrm>
            <a:off x="1040625" y="3075232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idx="9" type="title"/>
          </p:nvPr>
        </p:nvSpPr>
        <p:spPr>
          <a:xfrm>
            <a:off x="1867800" y="307522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25"/>
          <p:cNvSpPr txBox="1"/>
          <p:nvPr>
            <p:ph idx="13" type="title"/>
          </p:nvPr>
        </p:nvSpPr>
        <p:spPr>
          <a:xfrm>
            <a:off x="1867800" y="3510335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hasCustomPrompt="1" idx="14" type="title"/>
          </p:nvPr>
        </p:nvSpPr>
        <p:spPr>
          <a:xfrm>
            <a:off x="4686300" y="3075232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25"/>
          <p:cNvSpPr txBox="1"/>
          <p:nvPr>
            <p:ph idx="15" type="title"/>
          </p:nvPr>
        </p:nvSpPr>
        <p:spPr>
          <a:xfrm>
            <a:off x="5513475" y="307522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0" name="Google Shape;200;p25"/>
          <p:cNvSpPr txBox="1"/>
          <p:nvPr>
            <p:ph idx="16" type="title"/>
          </p:nvPr>
        </p:nvSpPr>
        <p:spPr>
          <a:xfrm>
            <a:off x="5513475" y="3510335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6"/>
          <p:cNvGrpSpPr/>
          <p:nvPr/>
        </p:nvGrpSpPr>
        <p:grpSpPr>
          <a:xfrm>
            <a:off x="-1068591" y="286386"/>
            <a:ext cx="7405716" cy="4850098"/>
            <a:chOff x="-1068591" y="286386"/>
            <a:chExt cx="7405716" cy="4850098"/>
          </a:xfrm>
        </p:grpSpPr>
        <p:sp>
          <p:nvSpPr>
            <p:cNvPr id="204" name="Google Shape;204;p26"/>
            <p:cNvSpPr/>
            <p:nvPr/>
          </p:nvSpPr>
          <p:spPr>
            <a:xfrm>
              <a:off x="0" y="2996150"/>
              <a:ext cx="6337125" cy="2140333"/>
            </a:xfrm>
            <a:custGeom>
              <a:rect b="b" l="l" r="r" t="t"/>
              <a:pathLst>
                <a:path extrusionOk="0" h="45697" w="102717">
                  <a:moveTo>
                    <a:pt x="67914" y="23694"/>
                  </a:moveTo>
                  <a:cubicBezTo>
                    <a:pt x="42982" y="17836"/>
                    <a:pt x="43268" y="1"/>
                    <a:pt x="1" y="1"/>
                  </a:cubicBezTo>
                  <a:lnTo>
                    <a:pt x="1" y="45483"/>
                  </a:lnTo>
                  <a:cubicBezTo>
                    <a:pt x="1" y="45602"/>
                    <a:pt x="84" y="45697"/>
                    <a:pt x="203" y="45697"/>
                  </a:cubicBezTo>
                  <a:lnTo>
                    <a:pt x="102514" y="45697"/>
                  </a:lnTo>
                  <a:cubicBezTo>
                    <a:pt x="102621" y="45697"/>
                    <a:pt x="102716" y="45602"/>
                    <a:pt x="102716" y="45483"/>
                  </a:cubicBezTo>
                  <a:cubicBezTo>
                    <a:pt x="102716" y="45483"/>
                    <a:pt x="86452" y="28052"/>
                    <a:pt x="67914" y="236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" name="Google Shape;205;p26"/>
            <p:cNvGrpSpPr/>
            <p:nvPr/>
          </p:nvGrpSpPr>
          <p:grpSpPr>
            <a:xfrm>
              <a:off x="1736600" y="1023311"/>
              <a:ext cx="1143519" cy="799674"/>
              <a:chOff x="1330800" y="1140849"/>
              <a:chExt cx="1143519" cy="799674"/>
            </a:xfrm>
          </p:grpSpPr>
          <p:sp>
            <p:nvSpPr>
              <p:cNvPr id="206" name="Google Shape;206;p26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" name="Google Shape;210;p26"/>
            <p:cNvSpPr/>
            <p:nvPr/>
          </p:nvSpPr>
          <p:spPr>
            <a:xfrm>
              <a:off x="-1068591" y="286386"/>
              <a:ext cx="1469321" cy="1013777"/>
            </a:xfrm>
            <a:custGeom>
              <a:rect b="b" l="l" r="r" t="t"/>
              <a:pathLst>
                <a:path extrusionOk="0" h="10524" w="15253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2272" y="318707"/>
              <a:ext cx="641022" cy="44199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6"/>
          <p:cNvSpPr txBox="1"/>
          <p:nvPr>
            <p:ph type="title"/>
          </p:nvPr>
        </p:nvSpPr>
        <p:spPr>
          <a:xfrm>
            <a:off x="4268975" y="328712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2" type="title"/>
          </p:nvPr>
        </p:nvSpPr>
        <p:spPr>
          <a:xfrm>
            <a:off x="3692775" y="1394850"/>
            <a:ext cx="4744500" cy="19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0" y="3551175"/>
            <a:ext cx="2567900" cy="1592400"/>
            <a:chOff x="0" y="3551175"/>
            <a:chExt cx="2567900" cy="1592400"/>
          </a:xfrm>
        </p:grpSpPr>
        <p:sp>
          <p:nvSpPr>
            <p:cNvPr id="217" name="Google Shape;217;p27"/>
            <p:cNvSpPr/>
            <p:nvPr/>
          </p:nvSpPr>
          <p:spPr>
            <a:xfrm>
              <a:off x="0" y="3551175"/>
              <a:ext cx="1381479" cy="1592396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rgbClr val="F5F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0" y="4302675"/>
              <a:ext cx="2567900" cy="840900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789600" y="1183148"/>
            <a:ext cx="3732000" cy="14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789600" y="2526050"/>
            <a:ext cx="3015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8"/>
          <p:cNvGrpSpPr/>
          <p:nvPr/>
        </p:nvGrpSpPr>
        <p:grpSpPr>
          <a:xfrm>
            <a:off x="-2648551" y="-1036249"/>
            <a:ext cx="11792460" cy="6179793"/>
            <a:chOff x="-2648551" y="-1036249"/>
            <a:chExt cx="11792460" cy="6179793"/>
          </a:xfrm>
        </p:grpSpPr>
        <p:sp>
          <p:nvSpPr>
            <p:cNvPr id="224" name="Google Shape;224;p28"/>
            <p:cNvSpPr/>
            <p:nvPr/>
          </p:nvSpPr>
          <p:spPr>
            <a:xfrm>
              <a:off x="-2648551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" name="Google Shape;225;p28"/>
            <p:cNvGrpSpPr/>
            <p:nvPr/>
          </p:nvGrpSpPr>
          <p:grpSpPr>
            <a:xfrm>
              <a:off x="0" y="252328"/>
              <a:ext cx="9143908" cy="4891215"/>
              <a:chOff x="0" y="252328"/>
              <a:chExt cx="9143908" cy="4891215"/>
            </a:xfrm>
          </p:grpSpPr>
          <p:sp>
            <p:nvSpPr>
              <p:cNvPr id="226" name="Google Shape;226;p28"/>
              <p:cNvSpPr/>
              <p:nvPr/>
            </p:nvSpPr>
            <p:spPr>
              <a:xfrm>
                <a:off x="0" y="4257950"/>
                <a:ext cx="2311325" cy="885550"/>
              </a:xfrm>
              <a:custGeom>
                <a:rect b="b" l="l" r="r" t="t"/>
                <a:pathLst>
                  <a:path extrusionOk="0" h="35422" w="92453">
                    <a:moveTo>
                      <a:pt x="92452" y="35267"/>
                    </a:moveTo>
                    <a:cubicBezTo>
                      <a:pt x="92452" y="35267"/>
                      <a:pt x="73069" y="1"/>
                      <a:pt x="0" y="1787"/>
                    </a:cubicBezTo>
                    <a:lnTo>
                      <a:pt x="0" y="35208"/>
                    </a:lnTo>
                    <a:cubicBezTo>
                      <a:pt x="0" y="35327"/>
                      <a:pt x="84" y="35422"/>
                      <a:pt x="203" y="35422"/>
                    </a:cubicBezTo>
                    <a:lnTo>
                      <a:pt x="92238" y="35422"/>
                    </a:lnTo>
                    <a:cubicBezTo>
                      <a:pt x="92357" y="35422"/>
                      <a:pt x="92452" y="35327"/>
                      <a:pt x="92452" y="35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" name="Google Shape;227;p28"/>
              <p:cNvGrpSpPr/>
              <p:nvPr/>
            </p:nvGrpSpPr>
            <p:grpSpPr>
              <a:xfrm>
                <a:off x="7323639" y="252328"/>
                <a:ext cx="1380624" cy="965482"/>
                <a:chOff x="5537575" y="2349975"/>
                <a:chExt cx="1029625" cy="720025"/>
              </a:xfrm>
            </p:grpSpPr>
            <p:sp>
              <p:nvSpPr>
                <p:cNvPr id="228" name="Google Shape;228;p28"/>
                <p:cNvSpPr/>
                <p:nvPr/>
              </p:nvSpPr>
              <p:spPr>
                <a:xfrm>
                  <a:off x="6307925" y="2504475"/>
                  <a:ext cx="259275" cy="84325"/>
                </a:xfrm>
                <a:custGeom>
                  <a:rect b="b" l="l" r="r" t="t"/>
                  <a:pathLst>
                    <a:path extrusionOk="0" h="3373" w="10371">
                      <a:moveTo>
                        <a:pt x="954" y="0"/>
                      </a:moveTo>
                      <a:cubicBezTo>
                        <a:pt x="634" y="0"/>
                        <a:pt x="313" y="36"/>
                        <a:pt x="0" y="113"/>
                      </a:cubicBezTo>
                      <a:cubicBezTo>
                        <a:pt x="143" y="100"/>
                        <a:pt x="285" y="94"/>
                        <a:pt x="427" y="94"/>
                      </a:cubicBezTo>
                      <a:cubicBezTo>
                        <a:pt x="1345" y="94"/>
                        <a:pt x="2253" y="358"/>
                        <a:pt x="3036" y="863"/>
                      </a:cubicBezTo>
                      <a:cubicBezTo>
                        <a:pt x="3929" y="1411"/>
                        <a:pt x="4620" y="2244"/>
                        <a:pt x="4977" y="3244"/>
                      </a:cubicBezTo>
                      <a:cubicBezTo>
                        <a:pt x="4989" y="3280"/>
                        <a:pt x="5013" y="3316"/>
                        <a:pt x="5049" y="3339"/>
                      </a:cubicBezTo>
                      <a:cubicBezTo>
                        <a:pt x="5080" y="3362"/>
                        <a:pt x="5117" y="3372"/>
                        <a:pt x="5153" y="3372"/>
                      </a:cubicBezTo>
                      <a:cubicBezTo>
                        <a:pt x="5213" y="3372"/>
                        <a:pt x="5273" y="3344"/>
                        <a:pt x="5310" y="3292"/>
                      </a:cubicBezTo>
                      <a:cubicBezTo>
                        <a:pt x="5906" y="2423"/>
                        <a:pt x="6632" y="1601"/>
                        <a:pt x="7596" y="1232"/>
                      </a:cubicBezTo>
                      <a:cubicBezTo>
                        <a:pt x="7881" y="1121"/>
                        <a:pt x="8182" y="1066"/>
                        <a:pt x="8483" y="1066"/>
                      </a:cubicBezTo>
                      <a:cubicBezTo>
                        <a:pt x="8698" y="1066"/>
                        <a:pt x="8912" y="1094"/>
                        <a:pt x="9120" y="1149"/>
                      </a:cubicBezTo>
                      <a:cubicBezTo>
                        <a:pt x="9644" y="1256"/>
                        <a:pt x="10097" y="1577"/>
                        <a:pt x="10371" y="2042"/>
                      </a:cubicBezTo>
                      <a:cubicBezTo>
                        <a:pt x="10180" y="1530"/>
                        <a:pt x="9692" y="1149"/>
                        <a:pt x="9168" y="970"/>
                      </a:cubicBezTo>
                      <a:cubicBezTo>
                        <a:pt x="8886" y="876"/>
                        <a:pt x="8591" y="828"/>
                        <a:pt x="8295" y="828"/>
                      </a:cubicBezTo>
                      <a:cubicBezTo>
                        <a:pt x="8029" y="828"/>
                        <a:pt x="7761" y="867"/>
                        <a:pt x="7501" y="946"/>
                      </a:cubicBezTo>
                      <a:cubicBezTo>
                        <a:pt x="6965" y="1125"/>
                        <a:pt x="6477" y="1423"/>
                        <a:pt x="6061" y="1804"/>
                      </a:cubicBezTo>
                      <a:cubicBezTo>
                        <a:pt x="5750" y="2104"/>
                        <a:pt x="5462" y="2435"/>
                        <a:pt x="5203" y="2783"/>
                      </a:cubicBezTo>
                      <a:lnTo>
                        <a:pt x="5203" y="2783"/>
                      </a:lnTo>
                      <a:cubicBezTo>
                        <a:pt x="4791" y="1859"/>
                        <a:pt x="4087" y="1093"/>
                        <a:pt x="3191" y="613"/>
                      </a:cubicBezTo>
                      <a:cubicBezTo>
                        <a:pt x="2715" y="339"/>
                        <a:pt x="2179" y="149"/>
                        <a:pt x="1631" y="53"/>
                      </a:cubicBezTo>
                      <a:cubicBezTo>
                        <a:pt x="1409" y="19"/>
                        <a:pt x="1182" y="0"/>
                        <a:pt x="9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8"/>
                <p:cNvSpPr/>
                <p:nvPr/>
              </p:nvSpPr>
              <p:spPr>
                <a:xfrm>
                  <a:off x="6188250" y="2349975"/>
                  <a:ext cx="184275" cy="61725"/>
                </a:xfrm>
                <a:custGeom>
                  <a:rect b="b" l="l" r="r" t="t"/>
                  <a:pathLst>
                    <a:path extrusionOk="0" h="2469" w="7371">
                      <a:moveTo>
                        <a:pt x="745" y="1"/>
                      </a:moveTo>
                      <a:cubicBezTo>
                        <a:pt x="497" y="1"/>
                        <a:pt x="247" y="30"/>
                        <a:pt x="1" y="90"/>
                      </a:cubicBezTo>
                      <a:cubicBezTo>
                        <a:pt x="58" y="87"/>
                        <a:pt x="116" y="86"/>
                        <a:pt x="173" y="86"/>
                      </a:cubicBezTo>
                      <a:cubicBezTo>
                        <a:pt x="875" y="86"/>
                        <a:pt x="1561" y="288"/>
                        <a:pt x="2156" y="673"/>
                      </a:cubicBezTo>
                      <a:cubicBezTo>
                        <a:pt x="2775" y="1054"/>
                        <a:pt x="3239" y="1649"/>
                        <a:pt x="3489" y="2340"/>
                      </a:cubicBezTo>
                      <a:cubicBezTo>
                        <a:pt x="3501" y="2376"/>
                        <a:pt x="3525" y="2411"/>
                        <a:pt x="3561" y="2435"/>
                      </a:cubicBezTo>
                      <a:cubicBezTo>
                        <a:pt x="3597" y="2458"/>
                        <a:pt x="3636" y="2468"/>
                        <a:pt x="3674" y="2468"/>
                      </a:cubicBezTo>
                      <a:cubicBezTo>
                        <a:pt x="3738" y="2468"/>
                        <a:pt x="3798" y="2439"/>
                        <a:pt x="3835" y="2388"/>
                      </a:cubicBezTo>
                      <a:cubicBezTo>
                        <a:pt x="4251" y="1768"/>
                        <a:pt x="4752" y="1197"/>
                        <a:pt x="5430" y="935"/>
                      </a:cubicBezTo>
                      <a:cubicBezTo>
                        <a:pt x="5634" y="855"/>
                        <a:pt x="5851" y="815"/>
                        <a:pt x="6068" y="815"/>
                      </a:cubicBezTo>
                      <a:cubicBezTo>
                        <a:pt x="6206" y="815"/>
                        <a:pt x="6344" y="831"/>
                        <a:pt x="6478" y="864"/>
                      </a:cubicBezTo>
                      <a:cubicBezTo>
                        <a:pt x="6847" y="923"/>
                        <a:pt x="7169" y="1149"/>
                        <a:pt x="7371" y="1471"/>
                      </a:cubicBezTo>
                      <a:cubicBezTo>
                        <a:pt x="7216" y="1090"/>
                        <a:pt x="6907" y="804"/>
                        <a:pt x="6526" y="673"/>
                      </a:cubicBezTo>
                      <a:cubicBezTo>
                        <a:pt x="6315" y="603"/>
                        <a:pt x="6098" y="567"/>
                        <a:pt x="5881" y="567"/>
                      </a:cubicBezTo>
                      <a:cubicBezTo>
                        <a:pt x="5693" y="567"/>
                        <a:pt x="5505" y="594"/>
                        <a:pt x="5323" y="649"/>
                      </a:cubicBezTo>
                      <a:cubicBezTo>
                        <a:pt x="4930" y="768"/>
                        <a:pt x="4573" y="983"/>
                        <a:pt x="4275" y="1256"/>
                      </a:cubicBezTo>
                      <a:cubicBezTo>
                        <a:pt x="4073" y="1451"/>
                        <a:pt x="3882" y="1663"/>
                        <a:pt x="3712" y="1884"/>
                      </a:cubicBezTo>
                      <a:lnTo>
                        <a:pt x="3712" y="1884"/>
                      </a:lnTo>
                      <a:cubicBezTo>
                        <a:pt x="3412" y="1256"/>
                        <a:pt x="2921" y="737"/>
                        <a:pt x="2299" y="411"/>
                      </a:cubicBezTo>
                      <a:cubicBezTo>
                        <a:pt x="1825" y="141"/>
                        <a:pt x="1289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8"/>
                <p:cNvSpPr/>
                <p:nvPr/>
              </p:nvSpPr>
              <p:spPr>
                <a:xfrm>
                  <a:off x="6051350" y="2681125"/>
                  <a:ext cx="252125" cy="106650"/>
                </a:xfrm>
                <a:custGeom>
                  <a:rect b="b" l="l" r="r" t="t"/>
                  <a:pathLst>
                    <a:path extrusionOk="0" h="4266" w="10085">
                      <a:moveTo>
                        <a:pt x="0" y="0"/>
                      </a:moveTo>
                      <a:cubicBezTo>
                        <a:pt x="1107" y="214"/>
                        <a:pt x="2143" y="714"/>
                        <a:pt x="3000" y="1465"/>
                      </a:cubicBezTo>
                      <a:cubicBezTo>
                        <a:pt x="3846" y="2167"/>
                        <a:pt x="4489" y="3096"/>
                        <a:pt x="4870" y="4143"/>
                      </a:cubicBezTo>
                      <a:cubicBezTo>
                        <a:pt x="4892" y="4219"/>
                        <a:pt x="4967" y="4266"/>
                        <a:pt x="5047" y="4266"/>
                      </a:cubicBezTo>
                      <a:cubicBezTo>
                        <a:pt x="5093" y="4266"/>
                        <a:pt x="5140" y="4250"/>
                        <a:pt x="5179" y="4215"/>
                      </a:cubicBezTo>
                      <a:cubicBezTo>
                        <a:pt x="5870" y="3560"/>
                        <a:pt x="6560" y="2905"/>
                        <a:pt x="7382" y="2465"/>
                      </a:cubicBezTo>
                      <a:cubicBezTo>
                        <a:pt x="7787" y="2238"/>
                        <a:pt x="8227" y="2084"/>
                        <a:pt x="8692" y="2000"/>
                      </a:cubicBezTo>
                      <a:cubicBezTo>
                        <a:pt x="8857" y="1971"/>
                        <a:pt x="9024" y="1956"/>
                        <a:pt x="9191" y="1956"/>
                      </a:cubicBezTo>
                      <a:cubicBezTo>
                        <a:pt x="9492" y="1956"/>
                        <a:pt x="9793" y="2004"/>
                        <a:pt x="10085" y="2096"/>
                      </a:cubicBezTo>
                      <a:cubicBezTo>
                        <a:pt x="9719" y="1917"/>
                        <a:pt x="9320" y="1822"/>
                        <a:pt x="8915" y="1822"/>
                      </a:cubicBezTo>
                      <a:cubicBezTo>
                        <a:pt x="8833" y="1822"/>
                        <a:pt x="8750" y="1826"/>
                        <a:pt x="8668" y="1834"/>
                      </a:cubicBezTo>
                      <a:cubicBezTo>
                        <a:pt x="8180" y="1869"/>
                        <a:pt x="7703" y="2000"/>
                        <a:pt x="7251" y="2215"/>
                      </a:cubicBezTo>
                      <a:cubicBezTo>
                        <a:pt x="6446" y="2580"/>
                        <a:pt x="5767" y="3157"/>
                        <a:pt x="5126" y="3739"/>
                      </a:cubicBezTo>
                      <a:lnTo>
                        <a:pt x="5126" y="3739"/>
                      </a:lnTo>
                      <a:cubicBezTo>
                        <a:pt x="4728" y="2734"/>
                        <a:pt x="4066" y="1858"/>
                        <a:pt x="3203" y="1203"/>
                      </a:cubicBezTo>
                      <a:cubicBezTo>
                        <a:pt x="2739" y="845"/>
                        <a:pt x="2227" y="560"/>
                        <a:pt x="1679" y="345"/>
                      </a:cubicBezTo>
                      <a:cubicBezTo>
                        <a:pt x="1143" y="143"/>
                        <a:pt x="583" y="2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8"/>
                <p:cNvSpPr/>
                <p:nvPr/>
              </p:nvSpPr>
              <p:spPr>
                <a:xfrm>
                  <a:off x="5537575" y="2954500"/>
                  <a:ext cx="361675" cy="115500"/>
                </a:xfrm>
                <a:custGeom>
                  <a:rect b="b" l="l" r="r" t="t"/>
                  <a:pathLst>
                    <a:path extrusionOk="0" h="4620" w="14467">
                      <a:moveTo>
                        <a:pt x="13626" y="0"/>
                      </a:moveTo>
                      <a:cubicBezTo>
                        <a:pt x="13232" y="0"/>
                        <a:pt x="12837" y="60"/>
                        <a:pt x="12455" y="185"/>
                      </a:cubicBezTo>
                      <a:cubicBezTo>
                        <a:pt x="11788" y="388"/>
                        <a:pt x="11169" y="709"/>
                        <a:pt x="10621" y="1138"/>
                      </a:cubicBezTo>
                      <a:cubicBezTo>
                        <a:pt x="9630" y="1903"/>
                        <a:pt x="8872" y="2903"/>
                        <a:pt x="8172" y="3907"/>
                      </a:cubicBezTo>
                      <a:lnTo>
                        <a:pt x="8172" y="3907"/>
                      </a:lnTo>
                      <a:cubicBezTo>
                        <a:pt x="7315" y="2644"/>
                        <a:pt x="6134" y="1644"/>
                        <a:pt x="4751" y="1007"/>
                      </a:cubicBezTo>
                      <a:cubicBezTo>
                        <a:pt x="4001" y="662"/>
                        <a:pt x="3216" y="424"/>
                        <a:pt x="2418" y="305"/>
                      </a:cubicBezTo>
                      <a:cubicBezTo>
                        <a:pt x="2031" y="248"/>
                        <a:pt x="1645" y="218"/>
                        <a:pt x="1260" y="218"/>
                      </a:cubicBezTo>
                      <a:cubicBezTo>
                        <a:pt x="838" y="218"/>
                        <a:pt x="418" y="254"/>
                        <a:pt x="1" y="328"/>
                      </a:cubicBezTo>
                      <a:cubicBezTo>
                        <a:pt x="121" y="323"/>
                        <a:pt x="242" y="320"/>
                        <a:pt x="362" y="320"/>
                      </a:cubicBezTo>
                      <a:cubicBezTo>
                        <a:pt x="1036" y="320"/>
                        <a:pt x="1701" y="405"/>
                        <a:pt x="2358" y="566"/>
                      </a:cubicBezTo>
                      <a:cubicBezTo>
                        <a:pt x="3132" y="745"/>
                        <a:pt x="3870" y="1019"/>
                        <a:pt x="4561" y="1388"/>
                      </a:cubicBezTo>
                      <a:cubicBezTo>
                        <a:pt x="5942" y="2102"/>
                        <a:pt x="7121" y="3174"/>
                        <a:pt x="7954" y="4496"/>
                      </a:cubicBezTo>
                      <a:cubicBezTo>
                        <a:pt x="7966" y="4531"/>
                        <a:pt x="7990" y="4555"/>
                        <a:pt x="8026" y="4579"/>
                      </a:cubicBezTo>
                      <a:cubicBezTo>
                        <a:pt x="8066" y="4606"/>
                        <a:pt x="8114" y="4619"/>
                        <a:pt x="8163" y="4619"/>
                      </a:cubicBezTo>
                      <a:cubicBezTo>
                        <a:pt x="8244" y="4619"/>
                        <a:pt x="8326" y="4582"/>
                        <a:pt x="8371" y="4507"/>
                      </a:cubicBezTo>
                      <a:cubicBezTo>
                        <a:pt x="9133" y="3400"/>
                        <a:pt x="9871" y="2293"/>
                        <a:pt x="10859" y="1436"/>
                      </a:cubicBezTo>
                      <a:cubicBezTo>
                        <a:pt x="11359" y="995"/>
                        <a:pt x="11919" y="650"/>
                        <a:pt x="12526" y="400"/>
                      </a:cubicBezTo>
                      <a:cubicBezTo>
                        <a:pt x="13050" y="188"/>
                        <a:pt x="13607" y="79"/>
                        <a:pt x="14162" y="79"/>
                      </a:cubicBezTo>
                      <a:cubicBezTo>
                        <a:pt x="14264" y="79"/>
                        <a:pt x="14366" y="83"/>
                        <a:pt x="14467" y="90"/>
                      </a:cubicBezTo>
                      <a:cubicBezTo>
                        <a:pt x="14189" y="31"/>
                        <a:pt x="13908" y="0"/>
                        <a:pt x="136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2" name="Google Shape;232;p28"/>
              <p:cNvSpPr/>
              <p:nvPr/>
            </p:nvSpPr>
            <p:spPr>
              <a:xfrm>
                <a:off x="4600150" y="3781425"/>
                <a:ext cx="4543758" cy="1362118"/>
              </a:xfrm>
              <a:custGeom>
                <a:rect b="b" l="l" r="r" t="t"/>
                <a:pathLst>
                  <a:path extrusionOk="0" h="40482" w="121564">
                    <a:moveTo>
                      <a:pt x="31374" y="20087"/>
                    </a:moveTo>
                    <a:cubicBezTo>
                      <a:pt x="56948" y="21408"/>
                      <a:pt x="70664" y="1"/>
                      <a:pt x="121564" y="6692"/>
                    </a:cubicBezTo>
                    <a:lnTo>
                      <a:pt x="121564" y="40268"/>
                    </a:lnTo>
                    <a:cubicBezTo>
                      <a:pt x="121552" y="40387"/>
                      <a:pt x="121468" y="40482"/>
                      <a:pt x="121349" y="40482"/>
                    </a:cubicBezTo>
                    <a:lnTo>
                      <a:pt x="120" y="40482"/>
                    </a:lnTo>
                    <a:cubicBezTo>
                      <a:pt x="1" y="40482"/>
                      <a:pt x="120" y="40387"/>
                      <a:pt x="120" y="40268"/>
                    </a:cubicBezTo>
                    <a:cubicBezTo>
                      <a:pt x="120" y="40268"/>
                      <a:pt x="5478" y="18753"/>
                      <a:pt x="31374" y="200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" name="Google Shape;233;p28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9"/>
          <p:cNvGrpSpPr/>
          <p:nvPr/>
        </p:nvGrpSpPr>
        <p:grpSpPr>
          <a:xfrm>
            <a:off x="-70" y="-1439749"/>
            <a:ext cx="9807180" cy="6583293"/>
            <a:chOff x="-70" y="-1439749"/>
            <a:chExt cx="9807180" cy="6583293"/>
          </a:xfrm>
        </p:grpSpPr>
        <p:sp>
          <p:nvSpPr>
            <p:cNvPr id="237" name="Google Shape;237;p29"/>
            <p:cNvSpPr/>
            <p:nvPr/>
          </p:nvSpPr>
          <p:spPr>
            <a:xfrm flipH="1">
              <a:off x="6832582" y="4257950"/>
              <a:ext cx="2311325" cy="885550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 flipH="1">
              <a:off x="-70" y="3781425"/>
              <a:ext cx="3050345" cy="1362118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6536949" y="-14397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29"/>
            <p:cNvGrpSpPr/>
            <p:nvPr/>
          </p:nvGrpSpPr>
          <p:grpSpPr>
            <a:xfrm flipH="1">
              <a:off x="7393894" y="300203"/>
              <a:ext cx="1380624" cy="965482"/>
              <a:chOff x="5537575" y="2349975"/>
              <a:chExt cx="1029625" cy="720025"/>
            </a:xfrm>
          </p:grpSpPr>
          <p:sp>
            <p:nvSpPr>
              <p:cNvPr id="241" name="Google Shape;241;p29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5" name="Google Shape;245;p29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0"/>
          <p:cNvGrpSpPr/>
          <p:nvPr/>
        </p:nvGrpSpPr>
        <p:grpSpPr>
          <a:xfrm>
            <a:off x="0" y="3225500"/>
            <a:ext cx="9627400" cy="1927561"/>
            <a:chOff x="0" y="3225500"/>
            <a:chExt cx="9627400" cy="1927561"/>
          </a:xfrm>
        </p:grpSpPr>
        <p:sp>
          <p:nvSpPr>
            <p:cNvPr id="249" name="Google Shape;249;p30"/>
            <p:cNvSpPr/>
            <p:nvPr/>
          </p:nvSpPr>
          <p:spPr>
            <a:xfrm flipH="1">
              <a:off x="3088499" y="3524322"/>
              <a:ext cx="6538901" cy="1628739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0" y="3225500"/>
              <a:ext cx="2141443" cy="1918013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30"/>
          <p:cNvSpPr txBox="1"/>
          <p:nvPr>
            <p:ph hasCustomPrompt="1" type="title"/>
          </p:nvPr>
        </p:nvSpPr>
        <p:spPr>
          <a:xfrm>
            <a:off x="4693800" y="766725"/>
            <a:ext cx="38904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5078355" y="1589553"/>
            <a:ext cx="3121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hasCustomPrompt="1" idx="2" type="title"/>
          </p:nvPr>
        </p:nvSpPr>
        <p:spPr>
          <a:xfrm>
            <a:off x="697950" y="1447275"/>
            <a:ext cx="41589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8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0"/>
          <p:cNvSpPr txBox="1"/>
          <p:nvPr>
            <p:ph idx="3" type="subTitle"/>
          </p:nvPr>
        </p:nvSpPr>
        <p:spPr>
          <a:xfrm>
            <a:off x="988550" y="2442968"/>
            <a:ext cx="357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hasCustomPrompt="1" idx="4" type="title"/>
          </p:nvPr>
        </p:nvSpPr>
        <p:spPr>
          <a:xfrm>
            <a:off x="4693800" y="2211675"/>
            <a:ext cx="3890400" cy="10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30"/>
          <p:cNvSpPr txBox="1"/>
          <p:nvPr>
            <p:ph idx="5" type="subTitle"/>
          </p:nvPr>
        </p:nvSpPr>
        <p:spPr>
          <a:xfrm>
            <a:off x="5078355" y="3031053"/>
            <a:ext cx="3121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1"/>
          <p:cNvGrpSpPr/>
          <p:nvPr/>
        </p:nvGrpSpPr>
        <p:grpSpPr>
          <a:xfrm>
            <a:off x="-2648551" y="-1036249"/>
            <a:ext cx="11792460" cy="6179793"/>
            <a:chOff x="-2648551" y="-1036249"/>
            <a:chExt cx="11792460" cy="6179793"/>
          </a:xfrm>
        </p:grpSpPr>
        <p:sp>
          <p:nvSpPr>
            <p:cNvPr id="260" name="Google Shape;260;p31"/>
            <p:cNvSpPr/>
            <p:nvPr/>
          </p:nvSpPr>
          <p:spPr>
            <a:xfrm>
              <a:off x="-2648551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0" y="4257950"/>
              <a:ext cx="2311325" cy="885550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31"/>
            <p:cNvGrpSpPr/>
            <p:nvPr/>
          </p:nvGrpSpPr>
          <p:grpSpPr>
            <a:xfrm>
              <a:off x="6838161" y="502509"/>
              <a:ext cx="1778978" cy="786595"/>
              <a:chOff x="5577063" y="2349975"/>
              <a:chExt cx="990137" cy="437800"/>
            </a:xfrm>
          </p:grpSpPr>
          <p:sp>
            <p:nvSpPr>
              <p:cNvPr id="263" name="Google Shape;263;p31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5577063" y="2468166"/>
                <a:ext cx="361675" cy="115500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" name="Google Shape;267;p31"/>
            <p:cNvSpPr/>
            <p:nvPr/>
          </p:nvSpPr>
          <p:spPr>
            <a:xfrm>
              <a:off x="4600150" y="3781425"/>
              <a:ext cx="4543758" cy="1362118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1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hasCustomPrompt="1" idx="2" type="title"/>
          </p:nvPr>
        </p:nvSpPr>
        <p:spPr>
          <a:xfrm>
            <a:off x="3955364" y="16783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31"/>
          <p:cNvSpPr txBox="1"/>
          <p:nvPr>
            <p:ph idx="3" type="title"/>
          </p:nvPr>
        </p:nvSpPr>
        <p:spPr>
          <a:xfrm>
            <a:off x="3360616" y="2215050"/>
            <a:ext cx="242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1" name="Google Shape;271;p31"/>
          <p:cNvSpPr txBox="1"/>
          <p:nvPr>
            <p:ph idx="4" type="title"/>
          </p:nvPr>
        </p:nvSpPr>
        <p:spPr>
          <a:xfrm>
            <a:off x="3360612" y="2670450"/>
            <a:ext cx="2422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hasCustomPrompt="1" idx="5" type="title"/>
          </p:nvPr>
        </p:nvSpPr>
        <p:spPr>
          <a:xfrm>
            <a:off x="1282480" y="16783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31"/>
          <p:cNvSpPr txBox="1"/>
          <p:nvPr>
            <p:ph idx="6" type="title"/>
          </p:nvPr>
        </p:nvSpPr>
        <p:spPr>
          <a:xfrm>
            <a:off x="687896" y="2215050"/>
            <a:ext cx="242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1"/>
          <p:cNvSpPr txBox="1"/>
          <p:nvPr>
            <p:ph idx="7" type="title"/>
          </p:nvPr>
        </p:nvSpPr>
        <p:spPr>
          <a:xfrm>
            <a:off x="687800" y="2670450"/>
            <a:ext cx="2422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hasCustomPrompt="1" idx="8" type="title"/>
          </p:nvPr>
        </p:nvSpPr>
        <p:spPr>
          <a:xfrm>
            <a:off x="6628247" y="16783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7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31"/>
          <p:cNvSpPr txBox="1"/>
          <p:nvPr>
            <p:ph idx="9" type="title"/>
          </p:nvPr>
        </p:nvSpPr>
        <p:spPr>
          <a:xfrm>
            <a:off x="6033462" y="2215050"/>
            <a:ext cx="242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31"/>
          <p:cNvSpPr txBox="1"/>
          <p:nvPr>
            <p:ph idx="13" type="title"/>
          </p:nvPr>
        </p:nvSpPr>
        <p:spPr>
          <a:xfrm>
            <a:off x="6033527" y="2670450"/>
            <a:ext cx="2422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2"/>
          <p:cNvGrpSpPr/>
          <p:nvPr/>
        </p:nvGrpSpPr>
        <p:grpSpPr>
          <a:xfrm>
            <a:off x="-1425999" y="486339"/>
            <a:ext cx="10569999" cy="4657172"/>
            <a:chOff x="-1425999" y="486339"/>
            <a:chExt cx="10569999" cy="4657172"/>
          </a:xfrm>
        </p:grpSpPr>
        <p:sp>
          <p:nvSpPr>
            <p:cNvPr id="281" name="Google Shape;281;p32"/>
            <p:cNvSpPr/>
            <p:nvPr/>
          </p:nvSpPr>
          <p:spPr>
            <a:xfrm flipH="1">
              <a:off x="0" y="3295325"/>
              <a:ext cx="3039100" cy="1848186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rgbClr val="F5F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-1425999" y="486339"/>
              <a:ext cx="2139391" cy="1475170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Google Shape;283;p32"/>
            <p:cNvGrpSpPr/>
            <p:nvPr/>
          </p:nvGrpSpPr>
          <p:grpSpPr>
            <a:xfrm flipH="1">
              <a:off x="485475" y="2171924"/>
              <a:ext cx="1143519" cy="799674"/>
              <a:chOff x="1330800" y="1140849"/>
              <a:chExt cx="1143519" cy="799674"/>
            </a:xfrm>
          </p:grpSpPr>
          <p:sp>
            <p:nvSpPr>
              <p:cNvPr id="284" name="Google Shape;284;p32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" name="Google Shape;288;p32"/>
            <p:cNvSpPr/>
            <p:nvPr/>
          </p:nvSpPr>
          <p:spPr>
            <a:xfrm>
              <a:off x="6104900" y="3766825"/>
              <a:ext cx="3039100" cy="1376675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2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2" type="title"/>
          </p:nvPr>
        </p:nvSpPr>
        <p:spPr>
          <a:xfrm>
            <a:off x="5817349" y="1350875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3" type="title"/>
          </p:nvPr>
        </p:nvSpPr>
        <p:spPr>
          <a:xfrm>
            <a:off x="5817300" y="18062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4" type="title"/>
          </p:nvPr>
        </p:nvSpPr>
        <p:spPr>
          <a:xfrm>
            <a:off x="2534875" y="1350875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5" type="title"/>
          </p:nvPr>
        </p:nvSpPr>
        <p:spPr>
          <a:xfrm>
            <a:off x="2534825" y="18062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6" type="title"/>
          </p:nvPr>
        </p:nvSpPr>
        <p:spPr>
          <a:xfrm>
            <a:off x="5817349" y="2926475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7" type="title"/>
          </p:nvPr>
        </p:nvSpPr>
        <p:spPr>
          <a:xfrm>
            <a:off x="5817300" y="33818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8" type="title"/>
          </p:nvPr>
        </p:nvSpPr>
        <p:spPr>
          <a:xfrm>
            <a:off x="2534875" y="2926475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9" type="title"/>
          </p:nvPr>
        </p:nvSpPr>
        <p:spPr>
          <a:xfrm>
            <a:off x="2534825" y="33818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0" y="-853255"/>
            <a:ext cx="9610216" cy="5989071"/>
            <a:chOff x="0" y="-853255"/>
            <a:chExt cx="9610216" cy="5989071"/>
          </a:xfrm>
        </p:grpSpPr>
        <p:sp>
          <p:nvSpPr>
            <p:cNvPr id="301" name="Google Shape;301;p33"/>
            <p:cNvSpPr/>
            <p:nvPr/>
          </p:nvSpPr>
          <p:spPr>
            <a:xfrm>
              <a:off x="6247854" y="-853255"/>
              <a:ext cx="3362362" cy="2318423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0" y="4066275"/>
              <a:ext cx="3479505" cy="1069541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33"/>
            <p:cNvGrpSpPr/>
            <p:nvPr/>
          </p:nvGrpSpPr>
          <p:grpSpPr>
            <a:xfrm>
              <a:off x="7323639" y="252328"/>
              <a:ext cx="1380624" cy="965482"/>
              <a:chOff x="5537575" y="2349975"/>
              <a:chExt cx="1029625" cy="720025"/>
            </a:xfrm>
          </p:grpSpPr>
          <p:sp>
            <p:nvSpPr>
              <p:cNvPr id="304" name="Google Shape;304;p33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" name="Google Shape;308;p33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2" type="title"/>
          </p:nvPr>
        </p:nvSpPr>
        <p:spPr>
          <a:xfrm>
            <a:off x="3349512" y="1439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3" type="title"/>
          </p:nvPr>
        </p:nvSpPr>
        <p:spPr>
          <a:xfrm>
            <a:off x="3349512" y="1895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11" name="Google Shape;311;p33"/>
          <p:cNvSpPr txBox="1"/>
          <p:nvPr>
            <p:ph idx="4" type="title"/>
          </p:nvPr>
        </p:nvSpPr>
        <p:spPr>
          <a:xfrm>
            <a:off x="727200" y="1439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5" type="title"/>
          </p:nvPr>
        </p:nvSpPr>
        <p:spPr>
          <a:xfrm>
            <a:off x="727200" y="1895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6" type="title"/>
          </p:nvPr>
        </p:nvSpPr>
        <p:spPr>
          <a:xfrm>
            <a:off x="5971700" y="1439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7" type="title"/>
          </p:nvPr>
        </p:nvSpPr>
        <p:spPr>
          <a:xfrm>
            <a:off x="5971700" y="1895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8" type="title"/>
          </p:nvPr>
        </p:nvSpPr>
        <p:spPr>
          <a:xfrm>
            <a:off x="3349512" y="30915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9" type="title"/>
          </p:nvPr>
        </p:nvSpPr>
        <p:spPr>
          <a:xfrm>
            <a:off x="3349512" y="35469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13" type="title"/>
          </p:nvPr>
        </p:nvSpPr>
        <p:spPr>
          <a:xfrm>
            <a:off x="727200" y="30915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14" type="title"/>
          </p:nvPr>
        </p:nvSpPr>
        <p:spPr>
          <a:xfrm>
            <a:off x="727200" y="35469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19" name="Google Shape;319;p33"/>
          <p:cNvSpPr txBox="1"/>
          <p:nvPr>
            <p:ph idx="15" type="title"/>
          </p:nvPr>
        </p:nvSpPr>
        <p:spPr>
          <a:xfrm>
            <a:off x="5971700" y="30915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0" name="Google Shape;320;p33"/>
          <p:cNvSpPr txBox="1"/>
          <p:nvPr>
            <p:ph idx="16" type="title"/>
          </p:nvPr>
        </p:nvSpPr>
        <p:spPr>
          <a:xfrm>
            <a:off x="5971700" y="35469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b="0" sz="1400">
                <a:latin typeface="Inika"/>
                <a:ea typeface="Inika"/>
                <a:cs typeface="Inika"/>
                <a:sym typeface="Inika"/>
              </a:defRPr>
            </a:lvl9pPr>
          </a:lstStyle>
          <a:p/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4"/>
          <p:cNvGrpSpPr/>
          <p:nvPr/>
        </p:nvGrpSpPr>
        <p:grpSpPr>
          <a:xfrm>
            <a:off x="0" y="885198"/>
            <a:ext cx="9143955" cy="4282809"/>
            <a:chOff x="0" y="885198"/>
            <a:chExt cx="9143955" cy="4282809"/>
          </a:xfrm>
        </p:grpSpPr>
        <p:sp>
          <p:nvSpPr>
            <p:cNvPr id="324" name="Google Shape;324;p34"/>
            <p:cNvSpPr/>
            <p:nvPr/>
          </p:nvSpPr>
          <p:spPr>
            <a:xfrm>
              <a:off x="2711700" y="1688599"/>
              <a:ext cx="6432255" cy="3479408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rgbClr val="F5F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0" y="4441525"/>
              <a:ext cx="1883041" cy="701983"/>
            </a:xfrm>
            <a:custGeom>
              <a:rect b="b" l="l" r="r" t="t"/>
              <a:pathLst>
                <a:path extrusionOk="0" h="33636" w="102716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34"/>
            <p:cNvGrpSpPr/>
            <p:nvPr/>
          </p:nvGrpSpPr>
          <p:grpSpPr>
            <a:xfrm flipH="1">
              <a:off x="2832565" y="885198"/>
              <a:ext cx="1624026" cy="1135616"/>
              <a:chOff x="1330800" y="1140849"/>
              <a:chExt cx="1143519" cy="799674"/>
            </a:xfrm>
          </p:grpSpPr>
          <p:sp>
            <p:nvSpPr>
              <p:cNvPr id="327" name="Google Shape;327;p34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34"/>
          <p:cNvSpPr txBox="1"/>
          <p:nvPr>
            <p:ph type="title"/>
          </p:nvPr>
        </p:nvSpPr>
        <p:spPr>
          <a:xfrm>
            <a:off x="810943" y="1641725"/>
            <a:ext cx="245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810950" y="2298500"/>
            <a:ext cx="24975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5"/>
          <p:cNvGrpSpPr/>
          <p:nvPr/>
        </p:nvGrpSpPr>
        <p:grpSpPr>
          <a:xfrm>
            <a:off x="-70" y="-1439749"/>
            <a:ext cx="9807180" cy="6583293"/>
            <a:chOff x="-70" y="-1439749"/>
            <a:chExt cx="9807180" cy="6583293"/>
          </a:xfrm>
        </p:grpSpPr>
        <p:sp>
          <p:nvSpPr>
            <p:cNvPr id="336" name="Google Shape;336;p35"/>
            <p:cNvSpPr/>
            <p:nvPr/>
          </p:nvSpPr>
          <p:spPr>
            <a:xfrm flipH="1">
              <a:off x="6832582" y="4257950"/>
              <a:ext cx="2311325" cy="885550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 flipH="1">
              <a:off x="-70" y="3781425"/>
              <a:ext cx="3050345" cy="1362118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536949" y="-14397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35"/>
            <p:cNvGrpSpPr/>
            <p:nvPr/>
          </p:nvGrpSpPr>
          <p:grpSpPr>
            <a:xfrm flipH="1">
              <a:off x="7393894" y="300203"/>
              <a:ext cx="1380624" cy="965482"/>
              <a:chOff x="5537575" y="2349975"/>
              <a:chExt cx="1029625" cy="720025"/>
            </a:xfrm>
          </p:grpSpPr>
          <p:sp>
            <p:nvSpPr>
              <p:cNvPr id="340" name="Google Shape;340;p35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" name="Google Shape;344;p35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idx="1" type="subTitle"/>
          </p:nvPr>
        </p:nvSpPr>
        <p:spPr>
          <a:xfrm>
            <a:off x="722925" y="1765100"/>
            <a:ext cx="3870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2" type="title"/>
          </p:nvPr>
        </p:nvSpPr>
        <p:spPr>
          <a:xfrm>
            <a:off x="722925" y="1262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3" type="subTitle"/>
          </p:nvPr>
        </p:nvSpPr>
        <p:spPr>
          <a:xfrm>
            <a:off x="4904525" y="1765100"/>
            <a:ext cx="35262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4" type="title"/>
          </p:nvPr>
        </p:nvSpPr>
        <p:spPr>
          <a:xfrm>
            <a:off x="4904525" y="1262775"/>
            <a:ext cx="2213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4904525" y="2980525"/>
            <a:ext cx="35262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title"/>
          </p:nvPr>
        </p:nvSpPr>
        <p:spPr>
          <a:xfrm>
            <a:off x="4904525" y="2478200"/>
            <a:ext cx="2213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6"/>
          <p:cNvGrpSpPr/>
          <p:nvPr/>
        </p:nvGrpSpPr>
        <p:grpSpPr>
          <a:xfrm>
            <a:off x="-983175" y="243364"/>
            <a:ext cx="10127336" cy="4900050"/>
            <a:chOff x="-983175" y="243364"/>
            <a:chExt cx="10127336" cy="4900050"/>
          </a:xfrm>
        </p:grpSpPr>
        <p:sp>
          <p:nvSpPr>
            <p:cNvPr id="354" name="Google Shape;354;p36"/>
            <p:cNvSpPr/>
            <p:nvPr/>
          </p:nvSpPr>
          <p:spPr>
            <a:xfrm>
              <a:off x="-983175" y="3229651"/>
              <a:ext cx="1772786" cy="1913762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3327323" y="2823675"/>
              <a:ext cx="5816837" cy="2316393"/>
            </a:xfrm>
            <a:custGeom>
              <a:rect b="b" l="l" r="r" t="t"/>
              <a:pathLst>
                <a:path extrusionOk="0" h="55067" w="121564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6917076" y="243364"/>
              <a:ext cx="2139391" cy="1475170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36"/>
            <p:cNvGrpSpPr/>
            <p:nvPr/>
          </p:nvGrpSpPr>
          <p:grpSpPr>
            <a:xfrm>
              <a:off x="6966809" y="444869"/>
              <a:ext cx="1893037" cy="962690"/>
              <a:chOff x="6186650" y="997000"/>
              <a:chExt cx="1616875" cy="822250"/>
            </a:xfrm>
          </p:grpSpPr>
          <p:sp>
            <p:nvSpPr>
              <p:cNvPr id="358" name="Google Shape;358;p36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rect b="b" l="l" r="r" t="t"/>
                <a:pathLst>
                  <a:path extrusionOk="0" h="3387" w="10621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rect b="b" l="l" r="r" t="t"/>
                <a:pathLst>
                  <a:path extrusionOk="0" h="3458" w="10383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rect b="b" l="l" r="r" t="t"/>
                <a:pathLst>
                  <a:path extrusionOk="0" h="6641" w="13979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36"/>
            <p:cNvGrpSpPr/>
            <p:nvPr/>
          </p:nvGrpSpPr>
          <p:grpSpPr>
            <a:xfrm>
              <a:off x="5205725" y="869536"/>
              <a:ext cx="1143519" cy="799674"/>
              <a:chOff x="1330800" y="1140849"/>
              <a:chExt cx="1143519" cy="799674"/>
            </a:xfrm>
          </p:grpSpPr>
          <p:sp>
            <p:nvSpPr>
              <p:cNvPr id="363" name="Google Shape;363;p36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" name="Google Shape;367;p36"/>
          <p:cNvSpPr txBox="1"/>
          <p:nvPr>
            <p:ph type="ctrTitle"/>
          </p:nvPr>
        </p:nvSpPr>
        <p:spPr>
          <a:xfrm>
            <a:off x="713400" y="370467"/>
            <a:ext cx="4568100" cy="11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4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36"/>
          <p:cNvSpPr txBox="1"/>
          <p:nvPr>
            <p:ph idx="1" type="subTitle"/>
          </p:nvPr>
        </p:nvSpPr>
        <p:spPr>
          <a:xfrm>
            <a:off x="713400" y="1490146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6"/>
          <p:cNvSpPr txBox="1"/>
          <p:nvPr/>
        </p:nvSpPr>
        <p:spPr>
          <a:xfrm>
            <a:off x="711750" y="34719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CREDITS: This presentation template was created by </a:t>
            </a:r>
            <a:r>
              <a:rPr b="1" lang="zh-CN" sz="1200">
                <a:solidFill>
                  <a:schemeClr val="accent1"/>
                </a:solidFill>
                <a:uFill>
                  <a:noFill/>
                </a:uFill>
                <a:latin typeface="Bitter"/>
                <a:ea typeface="Bitter"/>
                <a:cs typeface="Bitter"/>
                <a:sym typeface="Bit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CN" sz="12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, including icons by </a:t>
            </a:r>
            <a:r>
              <a:rPr b="1" lang="zh-CN" sz="1200">
                <a:solidFill>
                  <a:schemeClr val="accent1"/>
                </a:solidFill>
                <a:uFill>
                  <a:noFill/>
                </a:uFill>
                <a:latin typeface="Bitter"/>
                <a:ea typeface="Bitter"/>
                <a:cs typeface="Bitter"/>
                <a:sym typeface="Bit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CN" sz="12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, infographics &amp; images by </a:t>
            </a:r>
            <a:r>
              <a:rPr b="1" lang="zh-CN" sz="1200">
                <a:solidFill>
                  <a:schemeClr val="accent1"/>
                </a:solidFill>
                <a:uFill>
                  <a:noFill/>
                </a:uFill>
                <a:latin typeface="Bitter"/>
                <a:ea typeface="Bitter"/>
                <a:cs typeface="Bitter"/>
                <a:sym typeface="Bit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0" name="Google Shape;370;p36"/>
          <p:cNvSpPr txBox="1"/>
          <p:nvPr>
            <p:ph idx="2" type="subTitle"/>
          </p:nvPr>
        </p:nvSpPr>
        <p:spPr>
          <a:xfrm>
            <a:off x="713400" y="2075163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7"/>
          <p:cNvGrpSpPr/>
          <p:nvPr/>
        </p:nvGrpSpPr>
        <p:grpSpPr>
          <a:xfrm>
            <a:off x="-2648551" y="-1036249"/>
            <a:ext cx="11792460" cy="6179793"/>
            <a:chOff x="-2648551" y="-1036249"/>
            <a:chExt cx="11792460" cy="6179793"/>
          </a:xfrm>
        </p:grpSpPr>
        <p:sp>
          <p:nvSpPr>
            <p:cNvPr id="374" name="Google Shape;374;p37"/>
            <p:cNvSpPr/>
            <p:nvPr/>
          </p:nvSpPr>
          <p:spPr>
            <a:xfrm>
              <a:off x="-2648551" y="-10362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37"/>
            <p:cNvGrpSpPr/>
            <p:nvPr/>
          </p:nvGrpSpPr>
          <p:grpSpPr>
            <a:xfrm>
              <a:off x="0" y="252328"/>
              <a:ext cx="9143908" cy="4891215"/>
              <a:chOff x="0" y="252328"/>
              <a:chExt cx="9143908" cy="4891215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0" y="4257950"/>
                <a:ext cx="2311325" cy="885550"/>
              </a:xfrm>
              <a:custGeom>
                <a:rect b="b" l="l" r="r" t="t"/>
                <a:pathLst>
                  <a:path extrusionOk="0" h="35422" w="92453">
                    <a:moveTo>
                      <a:pt x="92452" y="35267"/>
                    </a:moveTo>
                    <a:cubicBezTo>
                      <a:pt x="92452" y="35267"/>
                      <a:pt x="73069" y="1"/>
                      <a:pt x="0" y="1787"/>
                    </a:cubicBezTo>
                    <a:lnTo>
                      <a:pt x="0" y="35208"/>
                    </a:lnTo>
                    <a:cubicBezTo>
                      <a:pt x="0" y="35327"/>
                      <a:pt x="84" y="35422"/>
                      <a:pt x="203" y="35422"/>
                    </a:cubicBezTo>
                    <a:lnTo>
                      <a:pt x="92238" y="35422"/>
                    </a:lnTo>
                    <a:cubicBezTo>
                      <a:pt x="92357" y="35422"/>
                      <a:pt x="92452" y="35327"/>
                      <a:pt x="92452" y="35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7" name="Google Shape;377;p37"/>
              <p:cNvGrpSpPr/>
              <p:nvPr/>
            </p:nvGrpSpPr>
            <p:grpSpPr>
              <a:xfrm>
                <a:off x="7323639" y="252328"/>
                <a:ext cx="1380624" cy="965482"/>
                <a:chOff x="5537575" y="2349975"/>
                <a:chExt cx="1029625" cy="720025"/>
              </a:xfrm>
            </p:grpSpPr>
            <p:sp>
              <p:nvSpPr>
                <p:cNvPr id="378" name="Google Shape;378;p37"/>
                <p:cNvSpPr/>
                <p:nvPr/>
              </p:nvSpPr>
              <p:spPr>
                <a:xfrm>
                  <a:off x="6307925" y="2504475"/>
                  <a:ext cx="259275" cy="84325"/>
                </a:xfrm>
                <a:custGeom>
                  <a:rect b="b" l="l" r="r" t="t"/>
                  <a:pathLst>
                    <a:path extrusionOk="0" h="3373" w="10371">
                      <a:moveTo>
                        <a:pt x="954" y="0"/>
                      </a:moveTo>
                      <a:cubicBezTo>
                        <a:pt x="634" y="0"/>
                        <a:pt x="313" y="36"/>
                        <a:pt x="0" y="113"/>
                      </a:cubicBezTo>
                      <a:cubicBezTo>
                        <a:pt x="143" y="100"/>
                        <a:pt x="285" y="94"/>
                        <a:pt x="427" y="94"/>
                      </a:cubicBezTo>
                      <a:cubicBezTo>
                        <a:pt x="1345" y="94"/>
                        <a:pt x="2253" y="358"/>
                        <a:pt x="3036" y="863"/>
                      </a:cubicBezTo>
                      <a:cubicBezTo>
                        <a:pt x="3929" y="1411"/>
                        <a:pt x="4620" y="2244"/>
                        <a:pt x="4977" y="3244"/>
                      </a:cubicBezTo>
                      <a:cubicBezTo>
                        <a:pt x="4989" y="3280"/>
                        <a:pt x="5013" y="3316"/>
                        <a:pt x="5049" y="3339"/>
                      </a:cubicBezTo>
                      <a:cubicBezTo>
                        <a:pt x="5080" y="3362"/>
                        <a:pt x="5117" y="3372"/>
                        <a:pt x="5153" y="3372"/>
                      </a:cubicBezTo>
                      <a:cubicBezTo>
                        <a:pt x="5213" y="3372"/>
                        <a:pt x="5273" y="3344"/>
                        <a:pt x="5310" y="3292"/>
                      </a:cubicBezTo>
                      <a:cubicBezTo>
                        <a:pt x="5906" y="2423"/>
                        <a:pt x="6632" y="1601"/>
                        <a:pt x="7596" y="1232"/>
                      </a:cubicBezTo>
                      <a:cubicBezTo>
                        <a:pt x="7881" y="1121"/>
                        <a:pt x="8182" y="1066"/>
                        <a:pt x="8483" y="1066"/>
                      </a:cubicBezTo>
                      <a:cubicBezTo>
                        <a:pt x="8698" y="1066"/>
                        <a:pt x="8912" y="1094"/>
                        <a:pt x="9120" y="1149"/>
                      </a:cubicBezTo>
                      <a:cubicBezTo>
                        <a:pt x="9644" y="1256"/>
                        <a:pt x="10097" y="1577"/>
                        <a:pt x="10371" y="2042"/>
                      </a:cubicBezTo>
                      <a:cubicBezTo>
                        <a:pt x="10180" y="1530"/>
                        <a:pt x="9692" y="1149"/>
                        <a:pt x="9168" y="970"/>
                      </a:cubicBezTo>
                      <a:cubicBezTo>
                        <a:pt x="8886" y="876"/>
                        <a:pt x="8591" y="828"/>
                        <a:pt x="8295" y="828"/>
                      </a:cubicBezTo>
                      <a:cubicBezTo>
                        <a:pt x="8029" y="828"/>
                        <a:pt x="7761" y="867"/>
                        <a:pt x="7501" y="946"/>
                      </a:cubicBezTo>
                      <a:cubicBezTo>
                        <a:pt x="6965" y="1125"/>
                        <a:pt x="6477" y="1423"/>
                        <a:pt x="6061" y="1804"/>
                      </a:cubicBezTo>
                      <a:cubicBezTo>
                        <a:pt x="5750" y="2104"/>
                        <a:pt x="5462" y="2435"/>
                        <a:pt x="5203" y="2783"/>
                      </a:cubicBezTo>
                      <a:lnTo>
                        <a:pt x="5203" y="2783"/>
                      </a:lnTo>
                      <a:cubicBezTo>
                        <a:pt x="4791" y="1859"/>
                        <a:pt x="4087" y="1093"/>
                        <a:pt x="3191" y="613"/>
                      </a:cubicBezTo>
                      <a:cubicBezTo>
                        <a:pt x="2715" y="339"/>
                        <a:pt x="2179" y="149"/>
                        <a:pt x="1631" y="53"/>
                      </a:cubicBezTo>
                      <a:cubicBezTo>
                        <a:pt x="1409" y="19"/>
                        <a:pt x="1182" y="0"/>
                        <a:pt x="9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37"/>
                <p:cNvSpPr/>
                <p:nvPr/>
              </p:nvSpPr>
              <p:spPr>
                <a:xfrm>
                  <a:off x="6188250" y="2349975"/>
                  <a:ext cx="184275" cy="61725"/>
                </a:xfrm>
                <a:custGeom>
                  <a:rect b="b" l="l" r="r" t="t"/>
                  <a:pathLst>
                    <a:path extrusionOk="0" h="2469" w="7371">
                      <a:moveTo>
                        <a:pt x="745" y="1"/>
                      </a:moveTo>
                      <a:cubicBezTo>
                        <a:pt x="497" y="1"/>
                        <a:pt x="247" y="30"/>
                        <a:pt x="1" y="90"/>
                      </a:cubicBezTo>
                      <a:cubicBezTo>
                        <a:pt x="58" y="87"/>
                        <a:pt x="116" y="86"/>
                        <a:pt x="173" y="86"/>
                      </a:cubicBezTo>
                      <a:cubicBezTo>
                        <a:pt x="875" y="86"/>
                        <a:pt x="1561" y="288"/>
                        <a:pt x="2156" y="673"/>
                      </a:cubicBezTo>
                      <a:cubicBezTo>
                        <a:pt x="2775" y="1054"/>
                        <a:pt x="3239" y="1649"/>
                        <a:pt x="3489" y="2340"/>
                      </a:cubicBezTo>
                      <a:cubicBezTo>
                        <a:pt x="3501" y="2376"/>
                        <a:pt x="3525" y="2411"/>
                        <a:pt x="3561" y="2435"/>
                      </a:cubicBezTo>
                      <a:cubicBezTo>
                        <a:pt x="3597" y="2458"/>
                        <a:pt x="3636" y="2468"/>
                        <a:pt x="3674" y="2468"/>
                      </a:cubicBezTo>
                      <a:cubicBezTo>
                        <a:pt x="3738" y="2468"/>
                        <a:pt x="3798" y="2439"/>
                        <a:pt x="3835" y="2388"/>
                      </a:cubicBezTo>
                      <a:cubicBezTo>
                        <a:pt x="4251" y="1768"/>
                        <a:pt x="4752" y="1197"/>
                        <a:pt x="5430" y="935"/>
                      </a:cubicBezTo>
                      <a:cubicBezTo>
                        <a:pt x="5634" y="855"/>
                        <a:pt x="5851" y="815"/>
                        <a:pt x="6068" y="815"/>
                      </a:cubicBezTo>
                      <a:cubicBezTo>
                        <a:pt x="6206" y="815"/>
                        <a:pt x="6344" y="831"/>
                        <a:pt x="6478" y="864"/>
                      </a:cubicBezTo>
                      <a:cubicBezTo>
                        <a:pt x="6847" y="923"/>
                        <a:pt x="7169" y="1149"/>
                        <a:pt x="7371" y="1471"/>
                      </a:cubicBezTo>
                      <a:cubicBezTo>
                        <a:pt x="7216" y="1090"/>
                        <a:pt x="6907" y="804"/>
                        <a:pt x="6526" y="673"/>
                      </a:cubicBezTo>
                      <a:cubicBezTo>
                        <a:pt x="6315" y="603"/>
                        <a:pt x="6098" y="567"/>
                        <a:pt x="5881" y="567"/>
                      </a:cubicBezTo>
                      <a:cubicBezTo>
                        <a:pt x="5693" y="567"/>
                        <a:pt x="5505" y="594"/>
                        <a:pt x="5323" y="649"/>
                      </a:cubicBezTo>
                      <a:cubicBezTo>
                        <a:pt x="4930" y="768"/>
                        <a:pt x="4573" y="983"/>
                        <a:pt x="4275" y="1256"/>
                      </a:cubicBezTo>
                      <a:cubicBezTo>
                        <a:pt x="4073" y="1451"/>
                        <a:pt x="3882" y="1663"/>
                        <a:pt x="3712" y="1884"/>
                      </a:cubicBezTo>
                      <a:lnTo>
                        <a:pt x="3712" y="1884"/>
                      </a:lnTo>
                      <a:cubicBezTo>
                        <a:pt x="3412" y="1256"/>
                        <a:pt x="2921" y="737"/>
                        <a:pt x="2299" y="411"/>
                      </a:cubicBezTo>
                      <a:cubicBezTo>
                        <a:pt x="1825" y="141"/>
                        <a:pt x="1289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37"/>
                <p:cNvSpPr/>
                <p:nvPr/>
              </p:nvSpPr>
              <p:spPr>
                <a:xfrm>
                  <a:off x="6051350" y="2681125"/>
                  <a:ext cx="252125" cy="106650"/>
                </a:xfrm>
                <a:custGeom>
                  <a:rect b="b" l="l" r="r" t="t"/>
                  <a:pathLst>
                    <a:path extrusionOk="0" h="4266" w="10085">
                      <a:moveTo>
                        <a:pt x="0" y="0"/>
                      </a:moveTo>
                      <a:cubicBezTo>
                        <a:pt x="1107" y="214"/>
                        <a:pt x="2143" y="714"/>
                        <a:pt x="3000" y="1465"/>
                      </a:cubicBezTo>
                      <a:cubicBezTo>
                        <a:pt x="3846" y="2167"/>
                        <a:pt x="4489" y="3096"/>
                        <a:pt x="4870" y="4143"/>
                      </a:cubicBezTo>
                      <a:cubicBezTo>
                        <a:pt x="4892" y="4219"/>
                        <a:pt x="4967" y="4266"/>
                        <a:pt x="5047" y="4266"/>
                      </a:cubicBezTo>
                      <a:cubicBezTo>
                        <a:pt x="5093" y="4266"/>
                        <a:pt x="5140" y="4250"/>
                        <a:pt x="5179" y="4215"/>
                      </a:cubicBezTo>
                      <a:cubicBezTo>
                        <a:pt x="5870" y="3560"/>
                        <a:pt x="6560" y="2905"/>
                        <a:pt x="7382" y="2465"/>
                      </a:cubicBezTo>
                      <a:cubicBezTo>
                        <a:pt x="7787" y="2238"/>
                        <a:pt x="8227" y="2084"/>
                        <a:pt x="8692" y="2000"/>
                      </a:cubicBezTo>
                      <a:cubicBezTo>
                        <a:pt x="8857" y="1971"/>
                        <a:pt x="9024" y="1956"/>
                        <a:pt x="9191" y="1956"/>
                      </a:cubicBezTo>
                      <a:cubicBezTo>
                        <a:pt x="9492" y="1956"/>
                        <a:pt x="9793" y="2004"/>
                        <a:pt x="10085" y="2096"/>
                      </a:cubicBezTo>
                      <a:cubicBezTo>
                        <a:pt x="9719" y="1917"/>
                        <a:pt x="9320" y="1822"/>
                        <a:pt x="8915" y="1822"/>
                      </a:cubicBezTo>
                      <a:cubicBezTo>
                        <a:pt x="8833" y="1822"/>
                        <a:pt x="8750" y="1826"/>
                        <a:pt x="8668" y="1834"/>
                      </a:cubicBezTo>
                      <a:cubicBezTo>
                        <a:pt x="8180" y="1869"/>
                        <a:pt x="7703" y="2000"/>
                        <a:pt x="7251" y="2215"/>
                      </a:cubicBezTo>
                      <a:cubicBezTo>
                        <a:pt x="6446" y="2580"/>
                        <a:pt x="5767" y="3157"/>
                        <a:pt x="5126" y="3739"/>
                      </a:cubicBezTo>
                      <a:lnTo>
                        <a:pt x="5126" y="3739"/>
                      </a:lnTo>
                      <a:cubicBezTo>
                        <a:pt x="4728" y="2734"/>
                        <a:pt x="4066" y="1858"/>
                        <a:pt x="3203" y="1203"/>
                      </a:cubicBezTo>
                      <a:cubicBezTo>
                        <a:pt x="2739" y="845"/>
                        <a:pt x="2227" y="560"/>
                        <a:pt x="1679" y="345"/>
                      </a:cubicBezTo>
                      <a:cubicBezTo>
                        <a:pt x="1143" y="143"/>
                        <a:pt x="583" y="2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37"/>
                <p:cNvSpPr/>
                <p:nvPr/>
              </p:nvSpPr>
              <p:spPr>
                <a:xfrm>
                  <a:off x="5537575" y="2954500"/>
                  <a:ext cx="361675" cy="115500"/>
                </a:xfrm>
                <a:custGeom>
                  <a:rect b="b" l="l" r="r" t="t"/>
                  <a:pathLst>
                    <a:path extrusionOk="0" h="4620" w="14467">
                      <a:moveTo>
                        <a:pt x="13626" y="0"/>
                      </a:moveTo>
                      <a:cubicBezTo>
                        <a:pt x="13232" y="0"/>
                        <a:pt x="12837" y="60"/>
                        <a:pt x="12455" y="185"/>
                      </a:cubicBezTo>
                      <a:cubicBezTo>
                        <a:pt x="11788" y="388"/>
                        <a:pt x="11169" y="709"/>
                        <a:pt x="10621" y="1138"/>
                      </a:cubicBezTo>
                      <a:cubicBezTo>
                        <a:pt x="9630" y="1903"/>
                        <a:pt x="8872" y="2903"/>
                        <a:pt x="8172" y="3907"/>
                      </a:cubicBezTo>
                      <a:lnTo>
                        <a:pt x="8172" y="3907"/>
                      </a:lnTo>
                      <a:cubicBezTo>
                        <a:pt x="7315" y="2644"/>
                        <a:pt x="6134" y="1644"/>
                        <a:pt x="4751" y="1007"/>
                      </a:cubicBezTo>
                      <a:cubicBezTo>
                        <a:pt x="4001" y="662"/>
                        <a:pt x="3216" y="424"/>
                        <a:pt x="2418" y="305"/>
                      </a:cubicBezTo>
                      <a:cubicBezTo>
                        <a:pt x="2031" y="248"/>
                        <a:pt x="1645" y="218"/>
                        <a:pt x="1260" y="218"/>
                      </a:cubicBezTo>
                      <a:cubicBezTo>
                        <a:pt x="838" y="218"/>
                        <a:pt x="418" y="254"/>
                        <a:pt x="1" y="328"/>
                      </a:cubicBezTo>
                      <a:cubicBezTo>
                        <a:pt x="121" y="323"/>
                        <a:pt x="242" y="320"/>
                        <a:pt x="362" y="320"/>
                      </a:cubicBezTo>
                      <a:cubicBezTo>
                        <a:pt x="1036" y="320"/>
                        <a:pt x="1701" y="405"/>
                        <a:pt x="2358" y="566"/>
                      </a:cubicBezTo>
                      <a:cubicBezTo>
                        <a:pt x="3132" y="745"/>
                        <a:pt x="3870" y="1019"/>
                        <a:pt x="4561" y="1388"/>
                      </a:cubicBezTo>
                      <a:cubicBezTo>
                        <a:pt x="5942" y="2102"/>
                        <a:pt x="7121" y="3174"/>
                        <a:pt x="7954" y="4496"/>
                      </a:cubicBezTo>
                      <a:cubicBezTo>
                        <a:pt x="7966" y="4531"/>
                        <a:pt x="7990" y="4555"/>
                        <a:pt x="8026" y="4579"/>
                      </a:cubicBezTo>
                      <a:cubicBezTo>
                        <a:pt x="8066" y="4606"/>
                        <a:pt x="8114" y="4619"/>
                        <a:pt x="8163" y="4619"/>
                      </a:cubicBezTo>
                      <a:cubicBezTo>
                        <a:pt x="8244" y="4619"/>
                        <a:pt x="8326" y="4582"/>
                        <a:pt x="8371" y="4507"/>
                      </a:cubicBezTo>
                      <a:cubicBezTo>
                        <a:pt x="9133" y="3400"/>
                        <a:pt x="9871" y="2293"/>
                        <a:pt x="10859" y="1436"/>
                      </a:cubicBezTo>
                      <a:cubicBezTo>
                        <a:pt x="11359" y="995"/>
                        <a:pt x="11919" y="650"/>
                        <a:pt x="12526" y="400"/>
                      </a:cubicBezTo>
                      <a:cubicBezTo>
                        <a:pt x="13050" y="188"/>
                        <a:pt x="13607" y="79"/>
                        <a:pt x="14162" y="79"/>
                      </a:cubicBezTo>
                      <a:cubicBezTo>
                        <a:pt x="14264" y="79"/>
                        <a:pt x="14366" y="83"/>
                        <a:pt x="14467" y="90"/>
                      </a:cubicBezTo>
                      <a:cubicBezTo>
                        <a:pt x="14189" y="31"/>
                        <a:pt x="13908" y="0"/>
                        <a:pt x="136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2" name="Google Shape;382;p37"/>
              <p:cNvSpPr/>
              <p:nvPr/>
            </p:nvSpPr>
            <p:spPr>
              <a:xfrm>
                <a:off x="4600150" y="3781425"/>
                <a:ext cx="4543758" cy="1362118"/>
              </a:xfrm>
              <a:custGeom>
                <a:rect b="b" l="l" r="r" t="t"/>
                <a:pathLst>
                  <a:path extrusionOk="0" h="40482" w="121564">
                    <a:moveTo>
                      <a:pt x="31374" y="20087"/>
                    </a:moveTo>
                    <a:cubicBezTo>
                      <a:pt x="56948" y="21408"/>
                      <a:pt x="70664" y="1"/>
                      <a:pt x="121564" y="6692"/>
                    </a:cubicBezTo>
                    <a:lnTo>
                      <a:pt x="121564" y="40268"/>
                    </a:lnTo>
                    <a:cubicBezTo>
                      <a:pt x="121552" y="40387"/>
                      <a:pt x="121468" y="40482"/>
                      <a:pt x="121349" y="40482"/>
                    </a:cubicBezTo>
                    <a:lnTo>
                      <a:pt x="120" y="40482"/>
                    </a:lnTo>
                    <a:cubicBezTo>
                      <a:pt x="1" y="40482"/>
                      <a:pt x="120" y="40387"/>
                      <a:pt x="120" y="40268"/>
                    </a:cubicBezTo>
                    <a:cubicBezTo>
                      <a:pt x="120" y="40268"/>
                      <a:pt x="5478" y="18753"/>
                      <a:pt x="31374" y="200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3" name="Google Shape;38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8"/>
          <p:cNvGrpSpPr/>
          <p:nvPr/>
        </p:nvGrpSpPr>
        <p:grpSpPr>
          <a:xfrm>
            <a:off x="-70" y="-1439749"/>
            <a:ext cx="9807180" cy="6583293"/>
            <a:chOff x="-70" y="-1439749"/>
            <a:chExt cx="9807180" cy="6583293"/>
          </a:xfrm>
        </p:grpSpPr>
        <p:sp>
          <p:nvSpPr>
            <p:cNvPr id="386" name="Google Shape;386;p38"/>
            <p:cNvSpPr/>
            <p:nvPr/>
          </p:nvSpPr>
          <p:spPr>
            <a:xfrm flipH="1">
              <a:off x="6832582" y="4257950"/>
              <a:ext cx="2311325" cy="885550"/>
            </a:xfrm>
            <a:custGeom>
              <a:rect b="b" l="l" r="r" t="t"/>
              <a:pathLst>
                <a:path extrusionOk="0" h="35422" w="92453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 flipH="1">
              <a:off x="-70" y="3781425"/>
              <a:ext cx="3050345" cy="1362118"/>
            </a:xfrm>
            <a:custGeom>
              <a:rect b="b" l="l" r="r" t="t"/>
              <a:pathLst>
                <a:path extrusionOk="0" h="40482" w="121564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536949" y="-1439749"/>
              <a:ext cx="3270161" cy="2254882"/>
            </a:xfrm>
            <a:custGeom>
              <a:rect b="b" l="l" r="r" t="t"/>
              <a:pathLst>
                <a:path extrusionOk="0" h="13300" w="19289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38"/>
            <p:cNvGrpSpPr/>
            <p:nvPr/>
          </p:nvGrpSpPr>
          <p:grpSpPr>
            <a:xfrm flipH="1">
              <a:off x="7393894" y="300203"/>
              <a:ext cx="1380624" cy="965482"/>
              <a:chOff x="5537575" y="2349975"/>
              <a:chExt cx="1029625" cy="720025"/>
            </a:xfrm>
          </p:grpSpPr>
          <p:sp>
            <p:nvSpPr>
              <p:cNvPr id="390" name="Google Shape;390;p38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rect b="b" l="l" r="r" t="t"/>
                <a:pathLst>
                  <a:path extrusionOk="0" h="3373" w="10371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8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rect b="b" l="l" r="r" t="t"/>
                <a:pathLst>
                  <a:path extrusionOk="0" h="2469" w="7371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8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rect b="b" l="l" r="r" t="t"/>
                <a:pathLst>
                  <a:path extrusionOk="0" h="4266" w="10085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8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rect b="b" l="l" r="r" t="t"/>
                <a:pathLst>
                  <a:path extrusionOk="0" h="4620" w="14467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4" name="Google Shape;3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9" Type="http://schemas.openxmlformats.org/officeDocument/2006/relationships/image" Target="../media/image41.png"/><Relationship Id="rId5" Type="http://schemas.openxmlformats.org/officeDocument/2006/relationships/image" Target="../media/image27.jp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5" Type="http://schemas.openxmlformats.org/officeDocument/2006/relationships/image" Target="../media/image22.jp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12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Relationship Id="rId4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ctrTitle"/>
          </p:nvPr>
        </p:nvSpPr>
        <p:spPr>
          <a:xfrm>
            <a:off x="687950" y="706050"/>
            <a:ext cx="73776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400"/>
              <a:t>problem 5</a:t>
            </a:r>
            <a:r>
              <a:rPr lang="zh-CN" sz="6400">
                <a:solidFill>
                  <a:schemeClr val="accent4"/>
                </a:solidFill>
              </a:rPr>
              <a:t> </a:t>
            </a:r>
            <a:endParaRPr sz="6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400">
                <a:solidFill>
                  <a:schemeClr val="accent1"/>
                </a:solidFill>
              </a:rPr>
              <a:t>Housing price in Boston</a:t>
            </a:r>
            <a:r>
              <a:rPr lang="zh-CN" sz="6400">
                <a:solidFill>
                  <a:schemeClr val="accent4"/>
                </a:solidFill>
              </a:rPr>
              <a:t> </a:t>
            </a:r>
            <a:endParaRPr sz="6400">
              <a:solidFill>
                <a:schemeClr val="accent4"/>
              </a:solidFill>
            </a:endParaRPr>
          </a:p>
        </p:txBody>
      </p:sp>
      <p:sp>
        <p:nvSpPr>
          <p:cNvPr id="400" name="Google Shape;400;p39"/>
          <p:cNvSpPr txBox="1"/>
          <p:nvPr>
            <p:ph idx="1" type="subTitle"/>
          </p:nvPr>
        </p:nvSpPr>
        <p:spPr>
          <a:xfrm>
            <a:off x="687955" y="3350275"/>
            <a:ext cx="38583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ZHU XIAOYANG    DC125693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YANG YISHU           DC128280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TANG YUYAN          </a:t>
            </a:r>
            <a:r>
              <a:rPr lang="zh-CN" sz="1500"/>
              <a:t>DC126862</a:t>
            </a:r>
            <a:endParaRPr sz="1500"/>
          </a:p>
        </p:txBody>
      </p:sp>
      <p:grpSp>
        <p:nvGrpSpPr>
          <p:cNvPr id="401" name="Google Shape;401;p39"/>
          <p:cNvGrpSpPr/>
          <p:nvPr/>
        </p:nvGrpSpPr>
        <p:grpSpPr>
          <a:xfrm flipH="1">
            <a:off x="4541450" y="2716441"/>
            <a:ext cx="1889052" cy="1969942"/>
            <a:chOff x="7224800" y="69200"/>
            <a:chExt cx="1331725" cy="1388750"/>
          </a:xfrm>
        </p:grpSpPr>
        <p:sp>
          <p:nvSpPr>
            <p:cNvPr id="402" name="Google Shape;402;p39"/>
            <p:cNvSpPr/>
            <p:nvPr/>
          </p:nvSpPr>
          <p:spPr>
            <a:xfrm>
              <a:off x="7370050" y="166975"/>
              <a:ext cx="1041525" cy="1150775"/>
            </a:xfrm>
            <a:custGeom>
              <a:rect b="b" l="l" r="r" t="t"/>
              <a:pathLst>
                <a:path extrusionOk="0" h="46031" w="41661">
                  <a:moveTo>
                    <a:pt x="20825" y="1"/>
                  </a:moveTo>
                  <a:lnTo>
                    <a:pt x="1" y="12741"/>
                  </a:lnTo>
                  <a:lnTo>
                    <a:pt x="1" y="46030"/>
                  </a:lnTo>
                  <a:lnTo>
                    <a:pt x="41661" y="46030"/>
                  </a:lnTo>
                  <a:lnTo>
                    <a:pt x="41661" y="12741"/>
                  </a:lnTo>
                  <a:lnTo>
                    <a:pt x="20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251275" y="1273975"/>
              <a:ext cx="118800" cy="183975"/>
            </a:xfrm>
            <a:custGeom>
              <a:rect b="b" l="l" r="r" t="t"/>
              <a:pathLst>
                <a:path extrusionOk="0" h="7359" w="4752">
                  <a:moveTo>
                    <a:pt x="1" y="0"/>
                  </a:moveTo>
                  <a:lnTo>
                    <a:pt x="1" y="7358"/>
                  </a:lnTo>
                  <a:lnTo>
                    <a:pt x="4752" y="7358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8411550" y="1273975"/>
              <a:ext cx="118500" cy="183975"/>
            </a:xfrm>
            <a:custGeom>
              <a:rect b="b" l="l" r="r" t="t"/>
              <a:pathLst>
                <a:path extrusionOk="0" h="7359" w="4740">
                  <a:moveTo>
                    <a:pt x="1" y="0"/>
                  </a:moveTo>
                  <a:lnTo>
                    <a:pt x="1" y="7358"/>
                  </a:lnTo>
                  <a:lnTo>
                    <a:pt x="4739" y="7358"/>
                  </a:lnTo>
                  <a:lnTo>
                    <a:pt x="4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7224800" y="69200"/>
              <a:ext cx="1331725" cy="421400"/>
            </a:xfrm>
            <a:custGeom>
              <a:rect b="b" l="l" r="r" t="t"/>
              <a:pathLst>
                <a:path extrusionOk="0" h="16856" w="53269">
                  <a:moveTo>
                    <a:pt x="26636" y="1"/>
                  </a:moveTo>
                  <a:cubicBezTo>
                    <a:pt x="26444" y="1"/>
                    <a:pt x="26254" y="54"/>
                    <a:pt x="26087" y="161"/>
                  </a:cubicBezTo>
                  <a:lnTo>
                    <a:pt x="310" y="15937"/>
                  </a:lnTo>
                  <a:cubicBezTo>
                    <a:pt x="84" y="16080"/>
                    <a:pt x="0" y="16378"/>
                    <a:pt x="143" y="16616"/>
                  </a:cubicBezTo>
                  <a:cubicBezTo>
                    <a:pt x="244" y="16771"/>
                    <a:pt x="406" y="16856"/>
                    <a:pt x="573" y="16856"/>
                  </a:cubicBezTo>
                  <a:cubicBezTo>
                    <a:pt x="661" y="16856"/>
                    <a:pt x="751" y="16832"/>
                    <a:pt x="834" y="16783"/>
                  </a:cubicBezTo>
                  <a:lnTo>
                    <a:pt x="26635" y="983"/>
                  </a:lnTo>
                  <a:lnTo>
                    <a:pt x="52447" y="16783"/>
                  </a:lnTo>
                  <a:cubicBezTo>
                    <a:pt x="52530" y="16832"/>
                    <a:pt x="52620" y="16856"/>
                    <a:pt x="52708" y="16856"/>
                  </a:cubicBezTo>
                  <a:cubicBezTo>
                    <a:pt x="52873" y="16856"/>
                    <a:pt x="53033" y="16771"/>
                    <a:pt x="53126" y="16616"/>
                  </a:cubicBezTo>
                  <a:cubicBezTo>
                    <a:pt x="53269" y="16378"/>
                    <a:pt x="53197" y="16080"/>
                    <a:pt x="52971" y="15937"/>
                  </a:cubicBezTo>
                  <a:lnTo>
                    <a:pt x="27194" y="161"/>
                  </a:lnTo>
                  <a:cubicBezTo>
                    <a:pt x="27022" y="54"/>
                    <a:pt x="26828" y="1"/>
                    <a:pt x="26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8218675" y="60365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0" y="0"/>
                  </a:moveTo>
                  <a:lnTo>
                    <a:pt x="0" y="8323"/>
                  </a:lnTo>
                  <a:lnTo>
                    <a:pt x="5608" y="8323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8233550" y="618225"/>
              <a:ext cx="110450" cy="178625"/>
            </a:xfrm>
            <a:custGeom>
              <a:rect b="b" l="l" r="r" t="t"/>
              <a:pathLst>
                <a:path extrusionOk="0" h="7145" w="4418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8218675" y="60365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2512" y="0"/>
                  </a:moveTo>
                  <a:lnTo>
                    <a:pt x="2512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2" y="4453"/>
                  </a:lnTo>
                  <a:lnTo>
                    <a:pt x="2512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7951075" y="60365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1" y="0"/>
                  </a:moveTo>
                  <a:lnTo>
                    <a:pt x="1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7965650" y="618225"/>
              <a:ext cx="110475" cy="178625"/>
            </a:xfrm>
            <a:custGeom>
              <a:rect b="b" l="l" r="r" t="t"/>
              <a:pathLst>
                <a:path extrusionOk="0" h="7145" w="4419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951075" y="60365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596" y="4453"/>
                  </a:lnTo>
                  <a:lnTo>
                    <a:pt x="5596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683175" y="60365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1" y="0"/>
                  </a:moveTo>
                  <a:lnTo>
                    <a:pt x="1" y="8323"/>
                  </a:lnTo>
                  <a:lnTo>
                    <a:pt x="5597" y="8323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697775" y="618225"/>
              <a:ext cx="110750" cy="178625"/>
            </a:xfrm>
            <a:custGeom>
              <a:rect b="b" l="l" r="r" t="t"/>
              <a:pathLst>
                <a:path extrusionOk="0" h="7145" w="4430">
                  <a:moveTo>
                    <a:pt x="0" y="1"/>
                  </a:moveTo>
                  <a:lnTo>
                    <a:pt x="0" y="7144"/>
                  </a:lnTo>
                  <a:lnTo>
                    <a:pt x="4429" y="7144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683175" y="60365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7" y="8323"/>
                  </a:lnTo>
                  <a:lnTo>
                    <a:pt x="3097" y="4453"/>
                  </a:lnTo>
                  <a:lnTo>
                    <a:pt x="5597" y="4453"/>
                  </a:lnTo>
                  <a:lnTo>
                    <a:pt x="5597" y="3870"/>
                  </a:lnTo>
                  <a:lnTo>
                    <a:pt x="3097" y="3870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7645075" y="731650"/>
              <a:ext cx="491475" cy="119975"/>
            </a:xfrm>
            <a:custGeom>
              <a:rect b="b" l="l" r="r" t="t"/>
              <a:pathLst>
                <a:path extrusionOk="0" h="4799" w="19659">
                  <a:moveTo>
                    <a:pt x="1" y="0"/>
                  </a:moveTo>
                  <a:lnTo>
                    <a:pt x="1" y="4798"/>
                  </a:lnTo>
                  <a:lnTo>
                    <a:pt x="19658" y="4798"/>
                  </a:lnTo>
                  <a:lnTo>
                    <a:pt x="19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7415300" y="60365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0" y="0"/>
                  </a:moveTo>
                  <a:lnTo>
                    <a:pt x="0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7430175" y="618225"/>
              <a:ext cx="110450" cy="178625"/>
            </a:xfrm>
            <a:custGeom>
              <a:rect b="b" l="l" r="r" t="t"/>
              <a:pathLst>
                <a:path extrusionOk="0" h="7145" w="4418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7415300" y="60365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2513" y="0"/>
                  </a:moveTo>
                  <a:lnTo>
                    <a:pt x="2513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3" y="4453"/>
                  </a:lnTo>
                  <a:lnTo>
                    <a:pt x="2513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8218675" y="94030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0" y="0"/>
                  </a:moveTo>
                  <a:lnTo>
                    <a:pt x="0" y="8323"/>
                  </a:lnTo>
                  <a:lnTo>
                    <a:pt x="5608" y="8323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8233550" y="954875"/>
              <a:ext cx="110450" cy="178625"/>
            </a:xfrm>
            <a:custGeom>
              <a:rect b="b" l="l" r="r" t="t"/>
              <a:pathLst>
                <a:path extrusionOk="0" h="7145" w="4418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8218675" y="94030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2512" y="0"/>
                  </a:moveTo>
                  <a:lnTo>
                    <a:pt x="2512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2" y="4453"/>
                  </a:lnTo>
                  <a:lnTo>
                    <a:pt x="2512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7951075" y="94030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1" y="0"/>
                  </a:moveTo>
                  <a:lnTo>
                    <a:pt x="1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7965650" y="955175"/>
              <a:ext cx="110475" cy="178625"/>
            </a:xfrm>
            <a:custGeom>
              <a:rect b="b" l="l" r="r" t="t"/>
              <a:pathLst>
                <a:path extrusionOk="0" h="7145" w="4419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951075" y="94030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596" y="4453"/>
                  </a:lnTo>
                  <a:lnTo>
                    <a:pt x="5596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683175" y="94030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1" y="0"/>
                  </a:moveTo>
                  <a:lnTo>
                    <a:pt x="1" y="8323"/>
                  </a:lnTo>
                  <a:lnTo>
                    <a:pt x="5597" y="8323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697775" y="955175"/>
              <a:ext cx="110750" cy="178625"/>
            </a:xfrm>
            <a:custGeom>
              <a:rect b="b" l="l" r="r" t="t"/>
              <a:pathLst>
                <a:path extrusionOk="0" h="7145" w="4430">
                  <a:moveTo>
                    <a:pt x="0" y="1"/>
                  </a:moveTo>
                  <a:lnTo>
                    <a:pt x="0" y="7144"/>
                  </a:lnTo>
                  <a:lnTo>
                    <a:pt x="4429" y="7144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683175" y="94030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7" y="8323"/>
                  </a:lnTo>
                  <a:lnTo>
                    <a:pt x="3097" y="4453"/>
                  </a:lnTo>
                  <a:lnTo>
                    <a:pt x="5597" y="4453"/>
                  </a:lnTo>
                  <a:lnTo>
                    <a:pt x="5597" y="3870"/>
                  </a:lnTo>
                  <a:lnTo>
                    <a:pt x="3097" y="3870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415300" y="940300"/>
              <a:ext cx="139925" cy="208075"/>
            </a:xfrm>
            <a:custGeom>
              <a:rect b="b" l="l" r="r" t="t"/>
              <a:pathLst>
                <a:path extrusionOk="0" h="8323" w="5597">
                  <a:moveTo>
                    <a:pt x="0" y="0"/>
                  </a:moveTo>
                  <a:lnTo>
                    <a:pt x="0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430175" y="955175"/>
              <a:ext cx="110450" cy="178625"/>
            </a:xfrm>
            <a:custGeom>
              <a:rect b="b" l="l" r="r" t="t"/>
              <a:pathLst>
                <a:path extrusionOk="0" h="7145" w="4418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7415300" y="940300"/>
              <a:ext cx="140225" cy="208075"/>
            </a:xfrm>
            <a:custGeom>
              <a:rect b="b" l="l" r="r" t="t"/>
              <a:pathLst>
                <a:path extrusionOk="0" h="8323" w="5609">
                  <a:moveTo>
                    <a:pt x="2513" y="0"/>
                  </a:moveTo>
                  <a:lnTo>
                    <a:pt x="2513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3" y="4453"/>
                  </a:lnTo>
                  <a:lnTo>
                    <a:pt x="2513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7687950" y="349150"/>
              <a:ext cx="145275" cy="144975"/>
            </a:xfrm>
            <a:custGeom>
              <a:rect b="b" l="l" r="r" t="t"/>
              <a:pathLst>
                <a:path extrusionOk="0" h="5799" w="5811">
                  <a:moveTo>
                    <a:pt x="0" y="1"/>
                  </a:moveTo>
                  <a:lnTo>
                    <a:pt x="0" y="5799"/>
                  </a:lnTo>
                  <a:lnTo>
                    <a:pt x="5811" y="5799"/>
                  </a:lnTo>
                  <a:lnTo>
                    <a:pt x="5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706700" y="367900"/>
              <a:ext cx="107775" cy="107775"/>
            </a:xfrm>
            <a:custGeom>
              <a:rect b="b" l="l" r="r" t="t"/>
              <a:pathLst>
                <a:path extrusionOk="0" h="4311" w="4311">
                  <a:moveTo>
                    <a:pt x="1" y="1"/>
                  </a:moveTo>
                  <a:lnTo>
                    <a:pt x="1" y="4311"/>
                  </a:lnTo>
                  <a:lnTo>
                    <a:pt x="4311" y="4311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948400" y="349150"/>
              <a:ext cx="144975" cy="144975"/>
            </a:xfrm>
            <a:custGeom>
              <a:rect b="b" l="l" r="r" t="t"/>
              <a:pathLst>
                <a:path extrusionOk="0" h="5799" w="5799">
                  <a:moveTo>
                    <a:pt x="0" y="1"/>
                  </a:moveTo>
                  <a:lnTo>
                    <a:pt x="0" y="5799"/>
                  </a:lnTo>
                  <a:lnTo>
                    <a:pt x="5799" y="5799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967150" y="367900"/>
              <a:ext cx="107475" cy="107775"/>
            </a:xfrm>
            <a:custGeom>
              <a:rect b="b" l="l" r="r" t="t"/>
              <a:pathLst>
                <a:path extrusionOk="0" h="4311" w="4299">
                  <a:moveTo>
                    <a:pt x="0" y="1"/>
                  </a:moveTo>
                  <a:lnTo>
                    <a:pt x="0" y="4311"/>
                  </a:lnTo>
                  <a:lnTo>
                    <a:pt x="4299" y="4311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370050" y="1317725"/>
              <a:ext cx="1041525" cy="140225"/>
            </a:xfrm>
            <a:custGeom>
              <a:rect b="b" l="l" r="r" t="t"/>
              <a:pathLst>
                <a:path extrusionOk="0" h="5609" w="41661">
                  <a:moveTo>
                    <a:pt x="1" y="0"/>
                  </a:moveTo>
                  <a:lnTo>
                    <a:pt x="1" y="5608"/>
                  </a:lnTo>
                  <a:lnTo>
                    <a:pt x="41661" y="5608"/>
                  </a:lnTo>
                  <a:lnTo>
                    <a:pt x="41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248600" y="93750"/>
              <a:ext cx="1284425" cy="1180250"/>
            </a:xfrm>
            <a:custGeom>
              <a:rect b="b" l="l" r="r" t="t"/>
              <a:pathLst>
                <a:path extrusionOk="0" h="47210" w="51377">
                  <a:moveTo>
                    <a:pt x="25087" y="3287"/>
                  </a:moveTo>
                  <a:lnTo>
                    <a:pt x="25087" y="7740"/>
                  </a:lnTo>
                  <a:lnTo>
                    <a:pt x="17813" y="7740"/>
                  </a:lnTo>
                  <a:lnTo>
                    <a:pt x="25087" y="3287"/>
                  </a:lnTo>
                  <a:close/>
                  <a:moveTo>
                    <a:pt x="26278" y="3287"/>
                  </a:moveTo>
                  <a:lnTo>
                    <a:pt x="33553" y="7740"/>
                  </a:lnTo>
                  <a:lnTo>
                    <a:pt x="26278" y="7740"/>
                  </a:lnTo>
                  <a:lnTo>
                    <a:pt x="26278" y="3287"/>
                  </a:lnTo>
                  <a:close/>
                  <a:moveTo>
                    <a:pt x="36708" y="9669"/>
                  </a:moveTo>
                  <a:lnTo>
                    <a:pt x="41125" y="12360"/>
                  </a:lnTo>
                  <a:lnTo>
                    <a:pt x="36708" y="16777"/>
                  </a:lnTo>
                  <a:lnTo>
                    <a:pt x="36708" y="9669"/>
                  </a:lnTo>
                  <a:close/>
                  <a:moveTo>
                    <a:pt x="14669" y="9669"/>
                  </a:moveTo>
                  <a:lnTo>
                    <a:pt x="14669" y="16801"/>
                  </a:lnTo>
                  <a:lnTo>
                    <a:pt x="10252" y="12372"/>
                  </a:lnTo>
                  <a:lnTo>
                    <a:pt x="14669" y="9669"/>
                  </a:lnTo>
                  <a:close/>
                  <a:moveTo>
                    <a:pt x="42149" y="13014"/>
                  </a:moveTo>
                  <a:lnTo>
                    <a:pt x="46530" y="15690"/>
                  </a:lnTo>
                  <a:lnTo>
                    <a:pt x="46530" y="17622"/>
                  </a:lnTo>
                  <a:lnTo>
                    <a:pt x="37541" y="17622"/>
                  </a:lnTo>
                  <a:lnTo>
                    <a:pt x="42149" y="13014"/>
                  </a:lnTo>
                  <a:close/>
                  <a:moveTo>
                    <a:pt x="9228" y="13014"/>
                  </a:moveTo>
                  <a:lnTo>
                    <a:pt x="13836" y="17634"/>
                  </a:lnTo>
                  <a:lnTo>
                    <a:pt x="4859" y="17634"/>
                  </a:lnTo>
                  <a:lnTo>
                    <a:pt x="4859" y="15670"/>
                  </a:lnTo>
                  <a:lnTo>
                    <a:pt x="9228" y="13014"/>
                  </a:lnTo>
                  <a:close/>
                  <a:moveTo>
                    <a:pt x="25087" y="8931"/>
                  </a:moveTo>
                  <a:lnTo>
                    <a:pt x="25087" y="17634"/>
                  </a:lnTo>
                  <a:lnTo>
                    <a:pt x="15860" y="17634"/>
                  </a:lnTo>
                  <a:lnTo>
                    <a:pt x="15860" y="8943"/>
                  </a:lnTo>
                  <a:lnTo>
                    <a:pt x="15884" y="8931"/>
                  </a:lnTo>
                  <a:close/>
                  <a:moveTo>
                    <a:pt x="35493" y="8919"/>
                  </a:moveTo>
                  <a:lnTo>
                    <a:pt x="35517" y="8943"/>
                  </a:lnTo>
                  <a:lnTo>
                    <a:pt x="35517" y="17622"/>
                  </a:lnTo>
                  <a:lnTo>
                    <a:pt x="26290" y="17634"/>
                  </a:lnTo>
                  <a:lnTo>
                    <a:pt x="26290" y="8919"/>
                  </a:lnTo>
                  <a:close/>
                  <a:moveTo>
                    <a:pt x="25087" y="18813"/>
                  </a:moveTo>
                  <a:lnTo>
                    <a:pt x="25087" y="26028"/>
                  </a:lnTo>
                  <a:lnTo>
                    <a:pt x="15860" y="26040"/>
                  </a:lnTo>
                  <a:lnTo>
                    <a:pt x="15860" y="18813"/>
                  </a:lnTo>
                  <a:close/>
                  <a:moveTo>
                    <a:pt x="35517" y="18813"/>
                  </a:moveTo>
                  <a:lnTo>
                    <a:pt x="35517" y="26028"/>
                  </a:lnTo>
                  <a:lnTo>
                    <a:pt x="26290" y="26040"/>
                  </a:lnTo>
                  <a:lnTo>
                    <a:pt x="26290" y="18813"/>
                  </a:lnTo>
                  <a:close/>
                  <a:moveTo>
                    <a:pt x="46530" y="18813"/>
                  </a:moveTo>
                  <a:lnTo>
                    <a:pt x="46530" y="30302"/>
                  </a:lnTo>
                  <a:lnTo>
                    <a:pt x="36708" y="30302"/>
                  </a:lnTo>
                  <a:lnTo>
                    <a:pt x="36708" y="18813"/>
                  </a:lnTo>
                  <a:close/>
                  <a:moveTo>
                    <a:pt x="14669" y="18813"/>
                  </a:moveTo>
                  <a:lnTo>
                    <a:pt x="14669" y="30314"/>
                  </a:lnTo>
                  <a:lnTo>
                    <a:pt x="4847" y="30314"/>
                  </a:lnTo>
                  <a:lnTo>
                    <a:pt x="4847" y="18813"/>
                  </a:lnTo>
                  <a:close/>
                  <a:moveTo>
                    <a:pt x="18384" y="26969"/>
                  </a:moveTo>
                  <a:lnTo>
                    <a:pt x="18384" y="30314"/>
                  </a:lnTo>
                  <a:lnTo>
                    <a:pt x="15860" y="30314"/>
                  </a:lnTo>
                  <a:lnTo>
                    <a:pt x="15860" y="26969"/>
                  </a:lnTo>
                  <a:close/>
                  <a:moveTo>
                    <a:pt x="21968" y="26969"/>
                  </a:moveTo>
                  <a:lnTo>
                    <a:pt x="21968" y="30314"/>
                  </a:lnTo>
                  <a:lnTo>
                    <a:pt x="19134" y="30314"/>
                  </a:lnTo>
                  <a:lnTo>
                    <a:pt x="19134" y="26969"/>
                  </a:lnTo>
                  <a:close/>
                  <a:moveTo>
                    <a:pt x="25087" y="26969"/>
                  </a:moveTo>
                  <a:lnTo>
                    <a:pt x="25087" y="30314"/>
                  </a:lnTo>
                  <a:lnTo>
                    <a:pt x="22730" y="30314"/>
                  </a:lnTo>
                  <a:lnTo>
                    <a:pt x="22718" y="26969"/>
                  </a:lnTo>
                  <a:close/>
                  <a:moveTo>
                    <a:pt x="28647" y="26969"/>
                  </a:moveTo>
                  <a:lnTo>
                    <a:pt x="28647" y="30314"/>
                  </a:lnTo>
                  <a:lnTo>
                    <a:pt x="26278" y="30314"/>
                  </a:lnTo>
                  <a:lnTo>
                    <a:pt x="26278" y="26969"/>
                  </a:lnTo>
                  <a:close/>
                  <a:moveTo>
                    <a:pt x="32231" y="26969"/>
                  </a:moveTo>
                  <a:lnTo>
                    <a:pt x="32231" y="30314"/>
                  </a:lnTo>
                  <a:lnTo>
                    <a:pt x="29397" y="30314"/>
                  </a:lnTo>
                  <a:lnTo>
                    <a:pt x="29397" y="26969"/>
                  </a:lnTo>
                  <a:close/>
                  <a:moveTo>
                    <a:pt x="35517" y="26969"/>
                  </a:moveTo>
                  <a:lnTo>
                    <a:pt x="35517" y="30314"/>
                  </a:lnTo>
                  <a:lnTo>
                    <a:pt x="32981" y="30314"/>
                  </a:lnTo>
                  <a:lnTo>
                    <a:pt x="32981" y="26969"/>
                  </a:lnTo>
                  <a:close/>
                  <a:moveTo>
                    <a:pt x="14681" y="31493"/>
                  </a:moveTo>
                  <a:lnTo>
                    <a:pt x="14681" y="44530"/>
                  </a:lnTo>
                  <a:lnTo>
                    <a:pt x="4859" y="44530"/>
                  </a:lnTo>
                  <a:lnTo>
                    <a:pt x="4859" y="31493"/>
                  </a:lnTo>
                  <a:close/>
                  <a:moveTo>
                    <a:pt x="25099" y="31493"/>
                  </a:moveTo>
                  <a:lnTo>
                    <a:pt x="25099" y="44530"/>
                  </a:lnTo>
                  <a:lnTo>
                    <a:pt x="15872" y="44530"/>
                  </a:lnTo>
                  <a:lnTo>
                    <a:pt x="15872" y="31493"/>
                  </a:lnTo>
                  <a:close/>
                  <a:moveTo>
                    <a:pt x="35517" y="31493"/>
                  </a:moveTo>
                  <a:lnTo>
                    <a:pt x="35517" y="44530"/>
                  </a:lnTo>
                  <a:lnTo>
                    <a:pt x="26290" y="44530"/>
                  </a:lnTo>
                  <a:lnTo>
                    <a:pt x="26290" y="31493"/>
                  </a:lnTo>
                  <a:close/>
                  <a:moveTo>
                    <a:pt x="46530" y="31493"/>
                  </a:moveTo>
                  <a:lnTo>
                    <a:pt x="46530" y="44530"/>
                  </a:lnTo>
                  <a:lnTo>
                    <a:pt x="36708" y="44530"/>
                  </a:lnTo>
                  <a:lnTo>
                    <a:pt x="36708" y="31493"/>
                  </a:lnTo>
                  <a:close/>
                  <a:moveTo>
                    <a:pt x="25683" y="1"/>
                  </a:moveTo>
                  <a:lnTo>
                    <a:pt x="1" y="15717"/>
                  </a:lnTo>
                  <a:lnTo>
                    <a:pt x="1310" y="17848"/>
                  </a:lnTo>
                  <a:lnTo>
                    <a:pt x="1310" y="47209"/>
                  </a:lnTo>
                  <a:lnTo>
                    <a:pt x="4859" y="47209"/>
                  </a:lnTo>
                  <a:lnTo>
                    <a:pt x="4859" y="45721"/>
                  </a:lnTo>
                  <a:lnTo>
                    <a:pt x="46530" y="45721"/>
                  </a:lnTo>
                  <a:lnTo>
                    <a:pt x="46530" y="47209"/>
                  </a:lnTo>
                  <a:lnTo>
                    <a:pt x="50067" y="47209"/>
                  </a:lnTo>
                  <a:lnTo>
                    <a:pt x="50067" y="17848"/>
                  </a:lnTo>
                  <a:lnTo>
                    <a:pt x="51376" y="15717"/>
                  </a:lnTo>
                  <a:lnTo>
                    <a:pt x="25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620675" y="729250"/>
              <a:ext cx="539975" cy="15200"/>
            </a:xfrm>
            <a:custGeom>
              <a:rect b="b" l="l" r="r" t="t"/>
              <a:pathLst>
                <a:path extrusionOk="0" h="608" w="21599">
                  <a:moveTo>
                    <a:pt x="417" y="1"/>
                  </a:moveTo>
                  <a:cubicBezTo>
                    <a:pt x="1" y="1"/>
                    <a:pt x="1" y="608"/>
                    <a:pt x="417" y="608"/>
                  </a:cubicBezTo>
                  <a:lnTo>
                    <a:pt x="21194" y="608"/>
                  </a:lnTo>
                  <a:cubicBezTo>
                    <a:pt x="21599" y="608"/>
                    <a:pt x="21599" y="1"/>
                    <a:pt x="2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9"/>
          <p:cNvGrpSpPr/>
          <p:nvPr/>
        </p:nvGrpSpPr>
        <p:grpSpPr>
          <a:xfrm flipH="1">
            <a:off x="6762010" y="2093080"/>
            <a:ext cx="1823193" cy="2593197"/>
            <a:chOff x="3348125" y="-399375"/>
            <a:chExt cx="1305825" cy="1857325"/>
          </a:xfrm>
        </p:grpSpPr>
        <p:sp>
          <p:nvSpPr>
            <p:cNvPr id="439" name="Google Shape;439;p39"/>
            <p:cNvSpPr/>
            <p:nvPr/>
          </p:nvSpPr>
          <p:spPr>
            <a:xfrm>
              <a:off x="3506775" y="-257175"/>
              <a:ext cx="988525" cy="1715125"/>
            </a:xfrm>
            <a:custGeom>
              <a:rect b="b" l="l" r="r" t="t"/>
              <a:pathLst>
                <a:path extrusionOk="0" h="68605" w="39541">
                  <a:moveTo>
                    <a:pt x="19777" y="1"/>
                  </a:moveTo>
                  <a:lnTo>
                    <a:pt x="0" y="14871"/>
                  </a:lnTo>
                  <a:lnTo>
                    <a:pt x="0" y="68604"/>
                  </a:lnTo>
                  <a:lnTo>
                    <a:pt x="39541" y="68604"/>
                  </a:lnTo>
                  <a:lnTo>
                    <a:pt x="39541" y="14871"/>
                  </a:lnTo>
                  <a:lnTo>
                    <a:pt x="19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3506775" y="663775"/>
              <a:ext cx="988525" cy="724225"/>
            </a:xfrm>
            <a:custGeom>
              <a:rect b="b" l="l" r="r" t="t"/>
              <a:pathLst>
                <a:path extrusionOk="0" h="28969" w="39541">
                  <a:moveTo>
                    <a:pt x="0" y="0"/>
                  </a:moveTo>
                  <a:lnTo>
                    <a:pt x="0" y="28968"/>
                  </a:lnTo>
                  <a:lnTo>
                    <a:pt x="39541" y="28968"/>
                  </a:lnTo>
                  <a:lnTo>
                    <a:pt x="395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495275" y="148825"/>
              <a:ext cx="45875" cy="1109100"/>
            </a:xfrm>
            <a:custGeom>
              <a:rect b="b" l="l" r="r" t="t"/>
              <a:pathLst>
                <a:path extrusionOk="0" h="44364" w="1835">
                  <a:moveTo>
                    <a:pt x="1" y="1"/>
                  </a:moveTo>
                  <a:lnTo>
                    <a:pt x="1" y="44363"/>
                  </a:lnTo>
                  <a:lnTo>
                    <a:pt x="1835" y="44363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3461225" y="-330100"/>
              <a:ext cx="1034075" cy="1361500"/>
            </a:xfrm>
            <a:custGeom>
              <a:rect b="b" l="l" r="r" t="t"/>
              <a:pathLst>
                <a:path extrusionOk="0" h="54460" w="41363">
                  <a:moveTo>
                    <a:pt x="21051" y="9430"/>
                  </a:moveTo>
                  <a:lnTo>
                    <a:pt x="21051" y="17788"/>
                  </a:lnTo>
                  <a:lnTo>
                    <a:pt x="12978" y="17788"/>
                  </a:lnTo>
                  <a:lnTo>
                    <a:pt x="12978" y="9430"/>
                  </a:lnTo>
                  <a:close/>
                  <a:moveTo>
                    <a:pt x="30219" y="9430"/>
                  </a:moveTo>
                  <a:lnTo>
                    <a:pt x="30219" y="17788"/>
                  </a:lnTo>
                  <a:lnTo>
                    <a:pt x="22134" y="17788"/>
                  </a:lnTo>
                  <a:lnTo>
                    <a:pt x="22134" y="9430"/>
                  </a:lnTo>
                  <a:close/>
                  <a:moveTo>
                    <a:pt x="21051" y="19158"/>
                  </a:moveTo>
                  <a:lnTo>
                    <a:pt x="21051" y="32612"/>
                  </a:lnTo>
                  <a:lnTo>
                    <a:pt x="12978" y="32612"/>
                  </a:lnTo>
                  <a:lnTo>
                    <a:pt x="12978" y="19158"/>
                  </a:lnTo>
                  <a:close/>
                  <a:moveTo>
                    <a:pt x="30219" y="19158"/>
                  </a:moveTo>
                  <a:lnTo>
                    <a:pt x="30219" y="32612"/>
                  </a:lnTo>
                  <a:lnTo>
                    <a:pt x="22134" y="32612"/>
                  </a:lnTo>
                  <a:lnTo>
                    <a:pt x="22134" y="19158"/>
                  </a:lnTo>
                  <a:close/>
                  <a:moveTo>
                    <a:pt x="15955" y="33981"/>
                  </a:moveTo>
                  <a:lnTo>
                    <a:pt x="15753" y="34171"/>
                  </a:lnTo>
                  <a:lnTo>
                    <a:pt x="15753" y="34183"/>
                  </a:lnTo>
                  <a:lnTo>
                    <a:pt x="12978" y="36957"/>
                  </a:lnTo>
                  <a:lnTo>
                    <a:pt x="12978" y="33981"/>
                  </a:lnTo>
                  <a:close/>
                  <a:moveTo>
                    <a:pt x="30219" y="33981"/>
                  </a:moveTo>
                  <a:lnTo>
                    <a:pt x="30219" y="36957"/>
                  </a:lnTo>
                  <a:lnTo>
                    <a:pt x="27433" y="34183"/>
                  </a:lnTo>
                  <a:lnTo>
                    <a:pt x="27242" y="33981"/>
                  </a:lnTo>
                  <a:close/>
                  <a:moveTo>
                    <a:pt x="21051" y="33981"/>
                  </a:moveTo>
                  <a:lnTo>
                    <a:pt x="21051" y="37719"/>
                  </a:lnTo>
                  <a:lnTo>
                    <a:pt x="17515" y="34183"/>
                  </a:lnTo>
                  <a:lnTo>
                    <a:pt x="17324" y="33981"/>
                  </a:lnTo>
                  <a:close/>
                  <a:moveTo>
                    <a:pt x="25873" y="33981"/>
                  </a:moveTo>
                  <a:lnTo>
                    <a:pt x="25671" y="34183"/>
                  </a:lnTo>
                  <a:lnTo>
                    <a:pt x="22134" y="37719"/>
                  </a:lnTo>
                  <a:lnTo>
                    <a:pt x="22134" y="33981"/>
                  </a:lnTo>
                  <a:close/>
                  <a:moveTo>
                    <a:pt x="11883" y="33981"/>
                  </a:moveTo>
                  <a:lnTo>
                    <a:pt x="11883" y="37779"/>
                  </a:lnTo>
                  <a:lnTo>
                    <a:pt x="8085" y="33981"/>
                  </a:lnTo>
                  <a:close/>
                  <a:moveTo>
                    <a:pt x="35100" y="33981"/>
                  </a:moveTo>
                  <a:lnTo>
                    <a:pt x="31302" y="37779"/>
                  </a:lnTo>
                  <a:lnTo>
                    <a:pt x="31302" y="33981"/>
                  </a:lnTo>
                  <a:close/>
                  <a:moveTo>
                    <a:pt x="7394" y="35064"/>
                  </a:moveTo>
                  <a:lnTo>
                    <a:pt x="10716" y="38374"/>
                  </a:lnTo>
                  <a:lnTo>
                    <a:pt x="4085" y="38374"/>
                  </a:lnTo>
                  <a:lnTo>
                    <a:pt x="7394" y="35064"/>
                  </a:lnTo>
                  <a:close/>
                  <a:moveTo>
                    <a:pt x="16634" y="35064"/>
                  </a:moveTo>
                  <a:lnTo>
                    <a:pt x="19944" y="38374"/>
                  </a:lnTo>
                  <a:lnTo>
                    <a:pt x="13312" y="38374"/>
                  </a:lnTo>
                  <a:lnTo>
                    <a:pt x="16634" y="35064"/>
                  </a:lnTo>
                  <a:close/>
                  <a:moveTo>
                    <a:pt x="26552" y="35064"/>
                  </a:moveTo>
                  <a:lnTo>
                    <a:pt x="29873" y="38374"/>
                  </a:lnTo>
                  <a:lnTo>
                    <a:pt x="23242" y="38374"/>
                  </a:lnTo>
                  <a:lnTo>
                    <a:pt x="26552" y="35064"/>
                  </a:lnTo>
                  <a:close/>
                  <a:moveTo>
                    <a:pt x="35791" y="35064"/>
                  </a:moveTo>
                  <a:lnTo>
                    <a:pt x="39101" y="38374"/>
                  </a:lnTo>
                  <a:lnTo>
                    <a:pt x="32469" y="38374"/>
                  </a:lnTo>
                  <a:lnTo>
                    <a:pt x="35791" y="35064"/>
                  </a:lnTo>
                  <a:close/>
                  <a:moveTo>
                    <a:pt x="21051" y="39755"/>
                  </a:moveTo>
                  <a:lnTo>
                    <a:pt x="21051" y="53090"/>
                  </a:lnTo>
                  <a:lnTo>
                    <a:pt x="12978" y="53090"/>
                  </a:lnTo>
                  <a:lnTo>
                    <a:pt x="12978" y="39755"/>
                  </a:lnTo>
                  <a:close/>
                  <a:moveTo>
                    <a:pt x="30219" y="39755"/>
                  </a:moveTo>
                  <a:lnTo>
                    <a:pt x="30219" y="53090"/>
                  </a:lnTo>
                  <a:lnTo>
                    <a:pt x="22134" y="53090"/>
                  </a:lnTo>
                  <a:lnTo>
                    <a:pt x="22134" y="39755"/>
                  </a:lnTo>
                  <a:close/>
                  <a:moveTo>
                    <a:pt x="21051" y="1"/>
                  </a:moveTo>
                  <a:lnTo>
                    <a:pt x="21051" y="7394"/>
                  </a:lnTo>
                  <a:lnTo>
                    <a:pt x="16050" y="2394"/>
                  </a:lnTo>
                  <a:lnTo>
                    <a:pt x="15181" y="3263"/>
                  </a:lnTo>
                  <a:lnTo>
                    <a:pt x="19967" y="8049"/>
                  </a:lnTo>
                  <a:lnTo>
                    <a:pt x="11693" y="8049"/>
                  </a:lnTo>
                  <a:lnTo>
                    <a:pt x="11693" y="9418"/>
                  </a:lnTo>
                  <a:lnTo>
                    <a:pt x="11883" y="9418"/>
                  </a:lnTo>
                  <a:lnTo>
                    <a:pt x="11883" y="16907"/>
                  </a:lnTo>
                  <a:lnTo>
                    <a:pt x="5739" y="11264"/>
                  </a:lnTo>
                  <a:lnTo>
                    <a:pt x="4775" y="12300"/>
                  </a:lnTo>
                  <a:lnTo>
                    <a:pt x="10752" y="17788"/>
                  </a:lnTo>
                  <a:lnTo>
                    <a:pt x="1822" y="17788"/>
                  </a:lnTo>
                  <a:lnTo>
                    <a:pt x="1" y="19158"/>
                  </a:lnTo>
                  <a:lnTo>
                    <a:pt x="11895" y="19158"/>
                  </a:lnTo>
                  <a:lnTo>
                    <a:pt x="11895" y="32612"/>
                  </a:lnTo>
                  <a:lnTo>
                    <a:pt x="1834" y="32612"/>
                  </a:lnTo>
                  <a:lnTo>
                    <a:pt x="1834" y="33981"/>
                  </a:lnTo>
                  <a:lnTo>
                    <a:pt x="6716" y="33981"/>
                  </a:lnTo>
                  <a:lnTo>
                    <a:pt x="6525" y="34171"/>
                  </a:lnTo>
                  <a:lnTo>
                    <a:pt x="2322" y="38374"/>
                  </a:lnTo>
                  <a:lnTo>
                    <a:pt x="1834" y="38374"/>
                  </a:lnTo>
                  <a:lnTo>
                    <a:pt x="1834" y="39755"/>
                  </a:lnTo>
                  <a:lnTo>
                    <a:pt x="11883" y="39755"/>
                  </a:lnTo>
                  <a:lnTo>
                    <a:pt x="11883" y="53090"/>
                  </a:lnTo>
                  <a:lnTo>
                    <a:pt x="1822" y="53090"/>
                  </a:lnTo>
                  <a:lnTo>
                    <a:pt x="1822" y="54460"/>
                  </a:lnTo>
                  <a:lnTo>
                    <a:pt x="41363" y="54460"/>
                  </a:lnTo>
                  <a:lnTo>
                    <a:pt x="41363" y="53090"/>
                  </a:lnTo>
                  <a:lnTo>
                    <a:pt x="31302" y="53090"/>
                  </a:lnTo>
                  <a:lnTo>
                    <a:pt x="31302" y="39755"/>
                  </a:lnTo>
                  <a:lnTo>
                    <a:pt x="41363" y="39755"/>
                  </a:lnTo>
                  <a:lnTo>
                    <a:pt x="41363" y="38374"/>
                  </a:lnTo>
                  <a:lnTo>
                    <a:pt x="40863" y="38374"/>
                  </a:lnTo>
                  <a:lnTo>
                    <a:pt x="36672" y="34171"/>
                  </a:lnTo>
                  <a:lnTo>
                    <a:pt x="36470" y="33981"/>
                  </a:lnTo>
                  <a:lnTo>
                    <a:pt x="41363" y="33981"/>
                  </a:lnTo>
                  <a:lnTo>
                    <a:pt x="41363" y="32612"/>
                  </a:lnTo>
                  <a:lnTo>
                    <a:pt x="31302" y="32612"/>
                  </a:lnTo>
                  <a:lnTo>
                    <a:pt x="31302" y="19158"/>
                  </a:lnTo>
                  <a:lnTo>
                    <a:pt x="41363" y="19158"/>
                  </a:lnTo>
                  <a:lnTo>
                    <a:pt x="41363" y="17788"/>
                  </a:lnTo>
                  <a:lnTo>
                    <a:pt x="32445" y="17788"/>
                  </a:lnTo>
                  <a:lnTo>
                    <a:pt x="38410" y="12312"/>
                  </a:lnTo>
                  <a:lnTo>
                    <a:pt x="37458" y="11264"/>
                  </a:lnTo>
                  <a:lnTo>
                    <a:pt x="31302" y="16907"/>
                  </a:lnTo>
                  <a:lnTo>
                    <a:pt x="31302" y="9430"/>
                  </a:lnTo>
                  <a:lnTo>
                    <a:pt x="31493" y="9430"/>
                  </a:lnTo>
                  <a:lnTo>
                    <a:pt x="31493" y="8049"/>
                  </a:lnTo>
                  <a:lnTo>
                    <a:pt x="23218" y="8049"/>
                  </a:lnTo>
                  <a:lnTo>
                    <a:pt x="28004" y="3263"/>
                  </a:lnTo>
                  <a:lnTo>
                    <a:pt x="27135" y="2394"/>
                  </a:lnTo>
                  <a:lnTo>
                    <a:pt x="22134" y="7394"/>
                  </a:lnTo>
                  <a:lnTo>
                    <a:pt x="22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3506775" y="1387975"/>
              <a:ext cx="988525" cy="69975"/>
            </a:xfrm>
            <a:custGeom>
              <a:rect b="b" l="l" r="r" t="t"/>
              <a:pathLst>
                <a:path extrusionOk="0" h="2799" w="39541">
                  <a:moveTo>
                    <a:pt x="0" y="0"/>
                  </a:moveTo>
                  <a:lnTo>
                    <a:pt x="0" y="2798"/>
                  </a:lnTo>
                  <a:lnTo>
                    <a:pt x="39541" y="2798"/>
                  </a:lnTo>
                  <a:lnTo>
                    <a:pt x="39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495275" y="114600"/>
              <a:ext cx="45875" cy="34250"/>
            </a:xfrm>
            <a:custGeom>
              <a:rect b="b" l="l" r="r" t="t"/>
              <a:pathLst>
                <a:path extrusionOk="0" h="1370" w="1835">
                  <a:moveTo>
                    <a:pt x="1" y="0"/>
                  </a:moveTo>
                  <a:lnTo>
                    <a:pt x="1" y="1370"/>
                  </a:lnTo>
                  <a:lnTo>
                    <a:pt x="1835" y="1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31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3617500" y="-267300"/>
              <a:ext cx="129500" cy="172975"/>
            </a:xfrm>
            <a:custGeom>
              <a:rect b="b" l="l" r="r" t="t"/>
              <a:pathLst>
                <a:path extrusionOk="0" h="6919" w="5180">
                  <a:moveTo>
                    <a:pt x="0" y="1"/>
                  </a:moveTo>
                  <a:lnTo>
                    <a:pt x="0" y="6918"/>
                  </a:lnTo>
                  <a:lnTo>
                    <a:pt x="5180" y="6918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3596375" y="-301525"/>
              <a:ext cx="171750" cy="34250"/>
            </a:xfrm>
            <a:custGeom>
              <a:rect b="b" l="l" r="r" t="t"/>
              <a:pathLst>
                <a:path extrusionOk="0" h="1370" w="6870">
                  <a:moveTo>
                    <a:pt x="0" y="1"/>
                  </a:moveTo>
                  <a:lnTo>
                    <a:pt x="0" y="1370"/>
                  </a:lnTo>
                  <a:lnTo>
                    <a:pt x="6870" y="1370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3918725" y="-72925"/>
              <a:ext cx="164625" cy="164925"/>
            </a:xfrm>
            <a:custGeom>
              <a:rect b="b" l="l" r="r" t="t"/>
              <a:pathLst>
                <a:path extrusionOk="0" h="6597" w="6585">
                  <a:moveTo>
                    <a:pt x="1" y="0"/>
                  </a:moveTo>
                  <a:lnTo>
                    <a:pt x="1" y="6597"/>
                  </a:lnTo>
                  <a:lnTo>
                    <a:pt x="6585" y="6597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3936300" y="-55375"/>
              <a:ext cx="129500" cy="129525"/>
            </a:xfrm>
            <a:custGeom>
              <a:rect b="b" l="l" r="r" t="t"/>
              <a:pathLst>
                <a:path extrusionOk="0" h="5181" w="5180">
                  <a:moveTo>
                    <a:pt x="0" y="1"/>
                  </a:moveTo>
                  <a:lnTo>
                    <a:pt x="0" y="5180"/>
                  </a:lnTo>
                  <a:lnTo>
                    <a:pt x="5179" y="5180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3919325" y="-72925"/>
              <a:ext cx="163425" cy="163450"/>
            </a:xfrm>
            <a:custGeom>
              <a:rect b="b" l="l" r="r" t="t"/>
              <a:pathLst>
                <a:path extrusionOk="0" h="6538" w="6537">
                  <a:moveTo>
                    <a:pt x="2917" y="0"/>
                  </a:moveTo>
                  <a:lnTo>
                    <a:pt x="2917" y="2918"/>
                  </a:lnTo>
                  <a:lnTo>
                    <a:pt x="0" y="2918"/>
                  </a:lnTo>
                  <a:lnTo>
                    <a:pt x="0" y="3620"/>
                  </a:lnTo>
                  <a:lnTo>
                    <a:pt x="2917" y="3620"/>
                  </a:lnTo>
                  <a:lnTo>
                    <a:pt x="2917" y="6537"/>
                  </a:lnTo>
                  <a:lnTo>
                    <a:pt x="3620" y="6537"/>
                  </a:lnTo>
                  <a:lnTo>
                    <a:pt x="3620" y="3620"/>
                  </a:lnTo>
                  <a:lnTo>
                    <a:pt x="6537" y="3620"/>
                  </a:lnTo>
                  <a:lnTo>
                    <a:pt x="6537" y="2918"/>
                  </a:lnTo>
                  <a:lnTo>
                    <a:pt x="3620" y="2918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3836275" y="-72925"/>
              <a:ext cx="82475" cy="164925"/>
            </a:xfrm>
            <a:custGeom>
              <a:rect b="b" l="l" r="r" t="t"/>
              <a:pathLst>
                <a:path extrusionOk="0" h="6597" w="3299">
                  <a:moveTo>
                    <a:pt x="1" y="0"/>
                  </a:moveTo>
                  <a:lnTo>
                    <a:pt x="1" y="6597"/>
                  </a:lnTo>
                  <a:lnTo>
                    <a:pt x="3299" y="659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82725" y="-72925"/>
              <a:ext cx="82475" cy="164925"/>
            </a:xfrm>
            <a:custGeom>
              <a:rect b="b" l="l" r="r" t="t"/>
              <a:pathLst>
                <a:path extrusionOk="0" h="6597" w="3299">
                  <a:moveTo>
                    <a:pt x="1" y="0"/>
                  </a:moveTo>
                  <a:lnTo>
                    <a:pt x="1" y="6597"/>
                  </a:lnTo>
                  <a:lnTo>
                    <a:pt x="3299" y="659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3712150" y="200025"/>
              <a:ext cx="164925" cy="246175"/>
            </a:xfrm>
            <a:custGeom>
              <a:rect b="b" l="l" r="r" t="t"/>
              <a:pathLst>
                <a:path extrusionOk="0" h="9847" w="6597">
                  <a:moveTo>
                    <a:pt x="1" y="1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3729725" y="217875"/>
              <a:ext cx="129800" cy="210775"/>
            </a:xfrm>
            <a:custGeom>
              <a:rect b="b" l="l" r="r" t="t"/>
              <a:pathLst>
                <a:path extrusionOk="0" h="8431" w="5192">
                  <a:moveTo>
                    <a:pt x="0" y="1"/>
                  </a:moveTo>
                  <a:lnTo>
                    <a:pt x="0" y="8430"/>
                  </a:lnTo>
                  <a:lnTo>
                    <a:pt x="5191" y="8430"/>
                  </a:lnTo>
                  <a:lnTo>
                    <a:pt x="5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3629700" y="200025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1" y="1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3876150" y="200025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1" y="1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3712150" y="712000"/>
              <a:ext cx="164925" cy="246175"/>
            </a:xfrm>
            <a:custGeom>
              <a:rect b="b" l="l" r="r" t="t"/>
              <a:pathLst>
                <a:path extrusionOk="0" h="9847" w="6597">
                  <a:moveTo>
                    <a:pt x="1" y="0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3729725" y="729550"/>
              <a:ext cx="129800" cy="210775"/>
            </a:xfrm>
            <a:custGeom>
              <a:rect b="b" l="l" r="r" t="t"/>
              <a:pathLst>
                <a:path extrusionOk="0" h="8431" w="5192">
                  <a:moveTo>
                    <a:pt x="0" y="1"/>
                  </a:moveTo>
                  <a:lnTo>
                    <a:pt x="0" y="8430"/>
                  </a:lnTo>
                  <a:lnTo>
                    <a:pt x="5191" y="8430"/>
                  </a:lnTo>
                  <a:lnTo>
                    <a:pt x="5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3655300" y="1101325"/>
              <a:ext cx="164925" cy="245900"/>
            </a:xfrm>
            <a:custGeom>
              <a:rect b="b" l="l" r="r" t="t"/>
              <a:pathLst>
                <a:path extrusionOk="0" h="9836" w="6597">
                  <a:moveTo>
                    <a:pt x="1" y="1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672875" y="1118900"/>
              <a:ext cx="129500" cy="210750"/>
            </a:xfrm>
            <a:custGeom>
              <a:rect b="b" l="l" r="r" t="t"/>
              <a:pathLst>
                <a:path extrusionOk="0" h="8430" w="5180">
                  <a:moveTo>
                    <a:pt x="0" y="0"/>
                  </a:moveTo>
                  <a:lnTo>
                    <a:pt x="0" y="8430"/>
                  </a:lnTo>
                  <a:lnTo>
                    <a:pt x="5179" y="8430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3655900" y="1101325"/>
              <a:ext cx="163425" cy="244400"/>
            </a:xfrm>
            <a:custGeom>
              <a:rect b="b" l="l" r="r" t="t"/>
              <a:pathLst>
                <a:path extrusionOk="0" h="9776" w="6537">
                  <a:moveTo>
                    <a:pt x="2917" y="1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6"/>
                  </a:lnTo>
                  <a:lnTo>
                    <a:pt x="3620" y="9776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3629700" y="712000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876150" y="712000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125000" y="712000"/>
              <a:ext cx="164925" cy="246175"/>
            </a:xfrm>
            <a:custGeom>
              <a:rect b="b" l="l" r="r" t="t"/>
              <a:pathLst>
                <a:path extrusionOk="0" h="9847" w="6597">
                  <a:moveTo>
                    <a:pt x="1" y="0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142850" y="729850"/>
              <a:ext cx="129525" cy="210475"/>
            </a:xfrm>
            <a:custGeom>
              <a:rect b="b" l="l" r="r" t="t"/>
              <a:pathLst>
                <a:path extrusionOk="0" h="8419" w="5181">
                  <a:moveTo>
                    <a:pt x="1" y="1"/>
                  </a:moveTo>
                  <a:lnTo>
                    <a:pt x="1" y="8418"/>
                  </a:lnTo>
                  <a:lnTo>
                    <a:pt x="5180" y="8418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3712750" y="712000"/>
              <a:ext cx="163425" cy="244700"/>
            </a:xfrm>
            <a:custGeom>
              <a:rect b="b" l="l" r="r" t="t"/>
              <a:pathLst>
                <a:path extrusionOk="0" h="9788" w="6537">
                  <a:moveTo>
                    <a:pt x="2917" y="0"/>
                  </a:moveTo>
                  <a:lnTo>
                    <a:pt x="2917" y="4536"/>
                  </a:lnTo>
                  <a:lnTo>
                    <a:pt x="0" y="4536"/>
                  </a:lnTo>
                  <a:lnTo>
                    <a:pt x="0" y="5251"/>
                  </a:lnTo>
                  <a:lnTo>
                    <a:pt x="2917" y="5251"/>
                  </a:lnTo>
                  <a:lnTo>
                    <a:pt x="2917" y="9787"/>
                  </a:lnTo>
                  <a:lnTo>
                    <a:pt x="3632" y="9787"/>
                  </a:lnTo>
                  <a:lnTo>
                    <a:pt x="3632" y="5251"/>
                  </a:lnTo>
                  <a:lnTo>
                    <a:pt x="6537" y="5251"/>
                  </a:lnTo>
                  <a:lnTo>
                    <a:pt x="6537" y="4536"/>
                  </a:lnTo>
                  <a:lnTo>
                    <a:pt x="3632" y="45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125900" y="712000"/>
              <a:ext cx="163425" cy="244700"/>
            </a:xfrm>
            <a:custGeom>
              <a:rect b="b" l="l" r="r" t="t"/>
              <a:pathLst>
                <a:path extrusionOk="0" h="9788" w="6537">
                  <a:moveTo>
                    <a:pt x="2917" y="0"/>
                  </a:moveTo>
                  <a:lnTo>
                    <a:pt x="2917" y="4536"/>
                  </a:lnTo>
                  <a:lnTo>
                    <a:pt x="0" y="4536"/>
                  </a:lnTo>
                  <a:lnTo>
                    <a:pt x="0" y="5251"/>
                  </a:lnTo>
                  <a:lnTo>
                    <a:pt x="2917" y="5251"/>
                  </a:lnTo>
                  <a:lnTo>
                    <a:pt x="2917" y="9787"/>
                  </a:lnTo>
                  <a:lnTo>
                    <a:pt x="3620" y="9787"/>
                  </a:lnTo>
                  <a:lnTo>
                    <a:pt x="3620" y="5251"/>
                  </a:lnTo>
                  <a:lnTo>
                    <a:pt x="6537" y="5251"/>
                  </a:lnTo>
                  <a:lnTo>
                    <a:pt x="6537" y="4536"/>
                  </a:lnTo>
                  <a:lnTo>
                    <a:pt x="3620" y="453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289900" y="712000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043450" y="712000"/>
              <a:ext cx="82475" cy="246175"/>
            </a:xfrm>
            <a:custGeom>
              <a:rect b="b" l="l" r="r" t="t"/>
              <a:pathLst>
                <a:path extrusionOk="0" h="9847" w="3299">
                  <a:moveTo>
                    <a:pt x="0" y="0"/>
                  </a:moveTo>
                  <a:lnTo>
                    <a:pt x="0" y="9847"/>
                  </a:lnTo>
                  <a:lnTo>
                    <a:pt x="3298" y="9847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125000" y="200325"/>
              <a:ext cx="164925" cy="245875"/>
            </a:xfrm>
            <a:custGeom>
              <a:rect b="b" l="l" r="r" t="t"/>
              <a:pathLst>
                <a:path extrusionOk="0" h="9835" w="6597">
                  <a:moveTo>
                    <a:pt x="1" y="0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142850" y="217875"/>
              <a:ext cx="129525" cy="210775"/>
            </a:xfrm>
            <a:custGeom>
              <a:rect b="b" l="l" r="r" t="t"/>
              <a:pathLst>
                <a:path extrusionOk="0" h="8431" w="5181">
                  <a:moveTo>
                    <a:pt x="1" y="1"/>
                  </a:moveTo>
                  <a:lnTo>
                    <a:pt x="1" y="8430"/>
                  </a:lnTo>
                  <a:lnTo>
                    <a:pt x="5180" y="8430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712750" y="200325"/>
              <a:ext cx="163425" cy="244400"/>
            </a:xfrm>
            <a:custGeom>
              <a:rect b="b" l="l" r="r" t="t"/>
              <a:pathLst>
                <a:path extrusionOk="0" h="9776" w="6537">
                  <a:moveTo>
                    <a:pt x="2917" y="0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5"/>
                  </a:lnTo>
                  <a:lnTo>
                    <a:pt x="3632" y="9775"/>
                  </a:lnTo>
                  <a:lnTo>
                    <a:pt x="3632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32" y="4537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125900" y="200325"/>
              <a:ext cx="163425" cy="244400"/>
            </a:xfrm>
            <a:custGeom>
              <a:rect b="b" l="l" r="r" t="t"/>
              <a:pathLst>
                <a:path extrusionOk="0" h="9776" w="6537">
                  <a:moveTo>
                    <a:pt x="2917" y="0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5"/>
                  </a:lnTo>
                  <a:lnTo>
                    <a:pt x="3620" y="9775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89900" y="200325"/>
              <a:ext cx="82475" cy="245875"/>
            </a:xfrm>
            <a:custGeom>
              <a:rect b="b" l="l" r="r" t="t"/>
              <a:pathLst>
                <a:path extrusionOk="0" h="9835" w="3299">
                  <a:moveTo>
                    <a:pt x="1" y="0"/>
                  </a:moveTo>
                  <a:lnTo>
                    <a:pt x="1" y="9835"/>
                  </a:lnTo>
                  <a:lnTo>
                    <a:pt x="3299" y="9835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043450" y="200325"/>
              <a:ext cx="82475" cy="245875"/>
            </a:xfrm>
            <a:custGeom>
              <a:rect b="b" l="l" r="r" t="t"/>
              <a:pathLst>
                <a:path extrusionOk="0" h="9835" w="3299">
                  <a:moveTo>
                    <a:pt x="0" y="0"/>
                  </a:moveTo>
                  <a:lnTo>
                    <a:pt x="0" y="9835"/>
                  </a:lnTo>
                  <a:lnTo>
                    <a:pt x="3298" y="983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640125" y="1347200"/>
              <a:ext cx="194975" cy="23825"/>
            </a:xfrm>
            <a:custGeom>
              <a:rect b="b" l="l" r="r" t="t"/>
              <a:pathLst>
                <a:path extrusionOk="0" h="953" w="7799">
                  <a:moveTo>
                    <a:pt x="477" y="0"/>
                  </a:moveTo>
                  <a:cubicBezTo>
                    <a:pt x="215" y="0"/>
                    <a:pt x="0" y="214"/>
                    <a:pt x="0" y="476"/>
                  </a:cubicBezTo>
                  <a:cubicBezTo>
                    <a:pt x="0" y="738"/>
                    <a:pt x="215" y="953"/>
                    <a:pt x="477" y="953"/>
                  </a:cubicBezTo>
                  <a:lnTo>
                    <a:pt x="7323" y="953"/>
                  </a:lnTo>
                  <a:cubicBezTo>
                    <a:pt x="7585" y="953"/>
                    <a:pt x="7799" y="738"/>
                    <a:pt x="7799" y="476"/>
                  </a:cubicBezTo>
                  <a:cubicBezTo>
                    <a:pt x="7799" y="214"/>
                    <a:pt x="7585" y="0"/>
                    <a:pt x="7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82150" y="1101325"/>
              <a:ext cx="164925" cy="245900"/>
            </a:xfrm>
            <a:custGeom>
              <a:rect b="b" l="l" r="r" t="t"/>
              <a:pathLst>
                <a:path extrusionOk="0" h="9836" w="6597">
                  <a:moveTo>
                    <a:pt x="1" y="1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199725" y="1118900"/>
              <a:ext cx="129500" cy="210750"/>
            </a:xfrm>
            <a:custGeom>
              <a:rect b="b" l="l" r="r" t="t"/>
              <a:pathLst>
                <a:path extrusionOk="0" h="8430" w="5180">
                  <a:moveTo>
                    <a:pt x="0" y="0"/>
                  </a:moveTo>
                  <a:lnTo>
                    <a:pt x="0" y="8430"/>
                  </a:lnTo>
                  <a:lnTo>
                    <a:pt x="5179" y="8430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182750" y="1101325"/>
              <a:ext cx="163425" cy="244400"/>
            </a:xfrm>
            <a:custGeom>
              <a:rect b="b" l="l" r="r" t="t"/>
              <a:pathLst>
                <a:path extrusionOk="0" h="9776" w="6537">
                  <a:moveTo>
                    <a:pt x="2917" y="1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6"/>
                  </a:lnTo>
                  <a:lnTo>
                    <a:pt x="3620" y="9776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166975" y="1347200"/>
              <a:ext cx="194975" cy="23825"/>
            </a:xfrm>
            <a:custGeom>
              <a:rect b="b" l="l" r="r" t="t"/>
              <a:pathLst>
                <a:path extrusionOk="0" h="953" w="7799">
                  <a:moveTo>
                    <a:pt x="477" y="0"/>
                  </a:moveTo>
                  <a:cubicBezTo>
                    <a:pt x="215" y="0"/>
                    <a:pt x="0" y="214"/>
                    <a:pt x="0" y="476"/>
                  </a:cubicBezTo>
                  <a:cubicBezTo>
                    <a:pt x="0" y="738"/>
                    <a:pt x="215" y="953"/>
                    <a:pt x="477" y="953"/>
                  </a:cubicBezTo>
                  <a:lnTo>
                    <a:pt x="7323" y="953"/>
                  </a:lnTo>
                  <a:cubicBezTo>
                    <a:pt x="7585" y="953"/>
                    <a:pt x="7799" y="738"/>
                    <a:pt x="7799" y="476"/>
                  </a:cubicBezTo>
                  <a:cubicBezTo>
                    <a:pt x="7799" y="214"/>
                    <a:pt x="7585" y="0"/>
                    <a:pt x="7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876150" y="1057575"/>
              <a:ext cx="249775" cy="400375"/>
            </a:xfrm>
            <a:custGeom>
              <a:rect b="b" l="l" r="r" t="t"/>
              <a:pathLst>
                <a:path extrusionOk="0" h="16015" w="9991">
                  <a:moveTo>
                    <a:pt x="1" y="0"/>
                  </a:moveTo>
                  <a:lnTo>
                    <a:pt x="1" y="16014"/>
                  </a:lnTo>
                  <a:lnTo>
                    <a:pt x="9990" y="16014"/>
                  </a:lnTo>
                  <a:lnTo>
                    <a:pt x="9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887775" y="1070975"/>
              <a:ext cx="108075" cy="287550"/>
            </a:xfrm>
            <a:custGeom>
              <a:rect b="b" l="l" r="r" t="t"/>
              <a:pathLst>
                <a:path extrusionOk="0" h="11502" w="4323">
                  <a:moveTo>
                    <a:pt x="0" y="0"/>
                  </a:moveTo>
                  <a:lnTo>
                    <a:pt x="0" y="11502"/>
                  </a:lnTo>
                  <a:lnTo>
                    <a:pt x="4322" y="11502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006250" y="1070975"/>
              <a:ext cx="108050" cy="287550"/>
            </a:xfrm>
            <a:custGeom>
              <a:rect b="b" l="l" r="r" t="t"/>
              <a:pathLst>
                <a:path extrusionOk="0" h="11502" w="4322">
                  <a:moveTo>
                    <a:pt x="0" y="0"/>
                  </a:moveTo>
                  <a:lnTo>
                    <a:pt x="0" y="11502"/>
                  </a:lnTo>
                  <a:lnTo>
                    <a:pt x="4322" y="11502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887775" y="1368025"/>
              <a:ext cx="108075" cy="64625"/>
            </a:xfrm>
            <a:custGeom>
              <a:rect b="b" l="l" r="r" t="t"/>
              <a:pathLst>
                <a:path extrusionOk="0" h="2585" w="4323">
                  <a:moveTo>
                    <a:pt x="0" y="1"/>
                  </a:moveTo>
                  <a:lnTo>
                    <a:pt x="0" y="2584"/>
                  </a:lnTo>
                  <a:lnTo>
                    <a:pt x="4322" y="2584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006250" y="1368025"/>
              <a:ext cx="108050" cy="64625"/>
            </a:xfrm>
            <a:custGeom>
              <a:rect b="b" l="l" r="r" t="t"/>
              <a:pathLst>
                <a:path extrusionOk="0" h="2585" w="4322">
                  <a:moveTo>
                    <a:pt x="0" y="1"/>
                  </a:moveTo>
                  <a:lnTo>
                    <a:pt x="0" y="2584"/>
                  </a:lnTo>
                  <a:lnTo>
                    <a:pt x="4322" y="2584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870500" y="1443025"/>
              <a:ext cx="261075" cy="14925"/>
            </a:xfrm>
            <a:custGeom>
              <a:rect b="b" l="l" r="r" t="t"/>
              <a:pathLst>
                <a:path extrusionOk="0" h="597" w="10443">
                  <a:moveTo>
                    <a:pt x="1" y="1"/>
                  </a:moveTo>
                  <a:lnTo>
                    <a:pt x="1" y="596"/>
                  </a:lnTo>
                  <a:lnTo>
                    <a:pt x="10443" y="596"/>
                  </a:lnTo>
                  <a:lnTo>
                    <a:pt x="10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429075" y="1257900"/>
              <a:ext cx="77725" cy="200050"/>
            </a:xfrm>
            <a:custGeom>
              <a:rect b="b" l="l" r="r" t="t"/>
              <a:pathLst>
                <a:path extrusionOk="0" h="8002" w="3109">
                  <a:moveTo>
                    <a:pt x="1" y="0"/>
                  </a:moveTo>
                  <a:lnTo>
                    <a:pt x="1" y="8001"/>
                  </a:lnTo>
                  <a:lnTo>
                    <a:pt x="3108" y="8001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3461225" y="148825"/>
              <a:ext cx="45575" cy="1109100"/>
            </a:xfrm>
            <a:custGeom>
              <a:rect b="b" l="l" r="r" t="t"/>
              <a:pathLst>
                <a:path extrusionOk="0" h="44364" w="1823">
                  <a:moveTo>
                    <a:pt x="1" y="1"/>
                  </a:moveTo>
                  <a:lnTo>
                    <a:pt x="1" y="44363"/>
                  </a:lnTo>
                  <a:lnTo>
                    <a:pt x="1822" y="44363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495275" y="1257900"/>
              <a:ext cx="78025" cy="200050"/>
            </a:xfrm>
            <a:custGeom>
              <a:rect b="b" l="l" r="r" t="t"/>
              <a:pathLst>
                <a:path extrusionOk="0" h="8002" w="3121">
                  <a:moveTo>
                    <a:pt x="1" y="0"/>
                  </a:moveTo>
                  <a:lnTo>
                    <a:pt x="1" y="8001"/>
                  </a:lnTo>
                  <a:lnTo>
                    <a:pt x="3120" y="8001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388300" y="-356600"/>
              <a:ext cx="1225475" cy="524200"/>
            </a:xfrm>
            <a:custGeom>
              <a:rect b="b" l="l" r="r" t="t"/>
              <a:pathLst>
                <a:path extrusionOk="0" h="20968" w="49019">
                  <a:moveTo>
                    <a:pt x="24516" y="1"/>
                  </a:moveTo>
                  <a:lnTo>
                    <a:pt x="1" y="18432"/>
                  </a:lnTo>
                  <a:lnTo>
                    <a:pt x="1918" y="20968"/>
                  </a:lnTo>
                  <a:lnTo>
                    <a:pt x="24516" y="3978"/>
                  </a:lnTo>
                  <a:lnTo>
                    <a:pt x="47114" y="20968"/>
                  </a:lnTo>
                  <a:lnTo>
                    <a:pt x="49019" y="18432"/>
                  </a:lnTo>
                  <a:lnTo>
                    <a:pt x="24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348125" y="-399375"/>
              <a:ext cx="1305825" cy="512775"/>
            </a:xfrm>
            <a:custGeom>
              <a:rect b="b" l="l" r="r" t="t"/>
              <a:pathLst>
                <a:path extrusionOk="0" h="20511" w="52233">
                  <a:moveTo>
                    <a:pt x="26117" y="0"/>
                  </a:moveTo>
                  <a:cubicBezTo>
                    <a:pt x="25956" y="0"/>
                    <a:pt x="25795" y="51"/>
                    <a:pt x="25658" y="152"/>
                  </a:cubicBezTo>
                  <a:lnTo>
                    <a:pt x="405" y="19143"/>
                  </a:lnTo>
                  <a:cubicBezTo>
                    <a:pt x="72" y="19393"/>
                    <a:pt x="0" y="19869"/>
                    <a:pt x="262" y="20202"/>
                  </a:cubicBezTo>
                  <a:cubicBezTo>
                    <a:pt x="410" y="20406"/>
                    <a:pt x="636" y="20510"/>
                    <a:pt x="865" y="20510"/>
                  </a:cubicBezTo>
                  <a:cubicBezTo>
                    <a:pt x="1024" y="20510"/>
                    <a:pt x="1185" y="20460"/>
                    <a:pt x="1322" y="20357"/>
                  </a:cubicBezTo>
                  <a:lnTo>
                    <a:pt x="26123" y="1712"/>
                  </a:lnTo>
                  <a:lnTo>
                    <a:pt x="50911" y="20357"/>
                  </a:lnTo>
                  <a:cubicBezTo>
                    <a:pt x="51049" y="20460"/>
                    <a:pt x="51212" y="20511"/>
                    <a:pt x="51372" y="20511"/>
                  </a:cubicBezTo>
                  <a:cubicBezTo>
                    <a:pt x="51600" y="20511"/>
                    <a:pt x="51824" y="20410"/>
                    <a:pt x="51971" y="20214"/>
                  </a:cubicBezTo>
                  <a:cubicBezTo>
                    <a:pt x="52233" y="19869"/>
                    <a:pt x="52162" y="19393"/>
                    <a:pt x="51828" y="19143"/>
                  </a:cubicBezTo>
                  <a:lnTo>
                    <a:pt x="26575" y="152"/>
                  </a:lnTo>
                  <a:cubicBezTo>
                    <a:pt x="26438" y="51"/>
                    <a:pt x="26277" y="0"/>
                    <a:pt x="26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3577000" y="-330125"/>
              <a:ext cx="205425" cy="28675"/>
            </a:xfrm>
            <a:custGeom>
              <a:rect b="b" l="l" r="r" t="t"/>
              <a:pathLst>
                <a:path extrusionOk="0" h="1147" w="8217">
                  <a:moveTo>
                    <a:pt x="765" y="1"/>
                  </a:moveTo>
                  <a:cubicBezTo>
                    <a:pt x="4" y="1"/>
                    <a:pt x="1" y="1146"/>
                    <a:pt x="754" y="1146"/>
                  </a:cubicBezTo>
                  <a:cubicBezTo>
                    <a:pt x="768" y="1146"/>
                    <a:pt x="783" y="1145"/>
                    <a:pt x="799" y="1145"/>
                  </a:cubicBezTo>
                  <a:lnTo>
                    <a:pt x="7621" y="1145"/>
                  </a:lnTo>
                  <a:cubicBezTo>
                    <a:pt x="7635" y="1146"/>
                    <a:pt x="7648" y="1146"/>
                    <a:pt x="7662" y="1146"/>
                  </a:cubicBezTo>
                  <a:cubicBezTo>
                    <a:pt x="7965" y="1146"/>
                    <a:pt x="8217" y="892"/>
                    <a:pt x="8217" y="573"/>
                  </a:cubicBezTo>
                  <a:cubicBezTo>
                    <a:pt x="8217" y="259"/>
                    <a:pt x="7955" y="1"/>
                    <a:pt x="7642" y="1"/>
                  </a:cubicBezTo>
                  <a:cubicBezTo>
                    <a:pt x="7635" y="1"/>
                    <a:pt x="7628" y="1"/>
                    <a:pt x="7621" y="2"/>
                  </a:cubicBezTo>
                  <a:lnTo>
                    <a:pt x="799" y="2"/>
                  </a:lnTo>
                  <a:cubicBezTo>
                    <a:pt x="787" y="1"/>
                    <a:pt x="776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908000" y="1335575"/>
              <a:ext cx="67900" cy="10150"/>
            </a:xfrm>
            <a:custGeom>
              <a:rect b="b" l="l" r="r" t="t"/>
              <a:pathLst>
                <a:path extrusionOk="0" h="406" w="2716">
                  <a:moveTo>
                    <a:pt x="1" y="1"/>
                  </a:moveTo>
                  <a:lnTo>
                    <a:pt x="1" y="406"/>
                  </a:lnTo>
                  <a:lnTo>
                    <a:pt x="2716" y="40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026475" y="1335575"/>
              <a:ext cx="67600" cy="10150"/>
            </a:xfrm>
            <a:custGeom>
              <a:rect b="b" l="l" r="r" t="t"/>
              <a:pathLst>
                <a:path extrusionOk="0" h="406" w="2704">
                  <a:moveTo>
                    <a:pt x="1" y="1"/>
                  </a:moveTo>
                  <a:lnTo>
                    <a:pt x="1" y="406"/>
                  </a:lnTo>
                  <a:lnTo>
                    <a:pt x="2703" y="406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6540396" y="3565340"/>
            <a:ext cx="212314" cy="1120944"/>
            <a:chOff x="6090725" y="734900"/>
            <a:chExt cx="136950" cy="723050"/>
          </a:xfrm>
        </p:grpSpPr>
        <p:sp>
          <p:nvSpPr>
            <p:cNvPr id="495" name="Google Shape;495;p39"/>
            <p:cNvSpPr/>
            <p:nvPr/>
          </p:nvSpPr>
          <p:spPr>
            <a:xfrm>
              <a:off x="6130600" y="1337075"/>
              <a:ext cx="57175" cy="120875"/>
            </a:xfrm>
            <a:custGeom>
              <a:rect b="b" l="l" r="r" t="t"/>
              <a:pathLst>
                <a:path extrusionOk="0" h="4835" w="2287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149075" y="902500"/>
              <a:ext cx="20250" cy="440550"/>
            </a:xfrm>
            <a:custGeom>
              <a:rect b="b" l="l" r="r" t="t"/>
              <a:pathLst>
                <a:path extrusionOk="0" h="17622" w="81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144300" y="1288850"/>
              <a:ext cx="29800" cy="48250"/>
            </a:xfrm>
            <a:custGeom>
              <a:rect b="b" l="l" r="r" t="t"/>
              <a:pathLst>
                <a:path extrusionOk="0" h="1930" w="1192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133575" y="872425"/>
              <a:ext cx="51225" cy="10750"/>
            </a:xfrm>
            <a:custGeom>
              <a:rect b="b" l="l" r="r" t="t"/>
              <a:pathLst>
                <a:path extrusionOk="0" h="430" w="2049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6118400" y="789075"/>
              <a:ext cx="81600" cy="10750"/>
            </a:xfrm>
            <a:custGeom>
              <a:rect b="b" l="l" r="r" t="t"/>
              <a:pathLst>
                <a:path extrusionOk="0" h="430" w="3264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138650" y="883150"/>
              <a:ext cx="41100" cy="19375"/>
            </a:xfrm>
            <a:custGeom>
              <a:rect b="b" l="l" r="r" t="t"/>
              <a:pathLst>
                <a:path extrusionOk="0" h="775" w="1644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125550" y="764375"/>
              <a:ext cx="67000" cy="24725"/>
            </a:xfrm>
            <a:custGeom>
              <a:rect b="b" l="l" r="r" t="t"/>
              <a:pathLst>
                <a:path extrusionOk="0" h="989" w="268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144000" y="758425"/>
              <a:ext cx="30400" cy="5975"/>
            </a:xfrm>
            <a:custGeom>
              <a:rect b="b" l="l" r="r" t="t"/>
              <a:pathLst>
                <a:path extrusionOk="0" h="239" w="1216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127625" y="799800"/>
              <a:ext cx="63125" cy="72650"/>
            </a:xfrm>
            <a:custGeom>
              <a:rect b="b" l="l" r="r" t="t"/>
              <a:pathLst>
                <a:path extrusionOk="0" h="2906" w="2525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6152050" y="734900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109475" y="942675"/>
              <a:ext cx="99450" cy="10150"/>
            </a:xfrm>
            <a:custGeom>
              <a:rect b="b" l="l" r="r" t="t"/>
              <a:pathLst>
                <a:path extrusionOk="0" h="406" w="3978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201450" y="936700"/>
              <a:ext cx="26225" cy="22250"/>
            </a:xfrm>
            <a:custGeom>
              <a:rect b="b" l="l" r="r" t="t"/>
              <a:pathLst>
                <a:path extrusionOk="0" h="890" w="1049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090725" y="936725"/>
              <a:ext cx="25550" cy="21900"/>
            </a:xfrm>
            <a:custGeom>
              <a:rect b="b" l="l" r="r" t="t"/>
              <a:pathLst>
                <a:path extrusionOk="0" h="876" w="1022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3497550" y="4283082"/>
            <a:ext cx="292429" cy="403308"/>
            <a:chOff x="5605250" y="1168900"/>
            <a:chExt cx="208075" cy="286950"/>
          </a:xfrm>
        </p:grpSpPr>
        <p:sp>
          <p:nvSpPr>
            <p:cNvPr id="509" name="Google Shape;509;p39"/>
            <p:cNvSpPr/>
            <p:nvPr/>
          </p:nvSpPr>
          <p:spPr>
            <a:xfrm>
              <a:off x="5605250" y="1168900"/>
              <a:ext cx="208075" cy="208375"/>
            </a:xfrm>
            <a:custGeom>
              <a:rect b="b" l="l" r="r" t="t"/>
              <a:pathLst>
                <a:path extrusionOk="0" h="8335" w="8323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5709125" y="1168900"/>
              <a:ext cx="104200" cy="208375"/>
            </a:xfrm>
            <a:custGeom>
              <a:rect b="b" l="l" r="r" t="t"/>
              <a:pathLst>
                <a:path extrusionOk="0" h="8335" w="4168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5699600" y="1259300"/>
              <a:ext cx="19375" cy="196550"/>
            </a:xfrm>
            <a:custGeom>
              <a:rect b="b" l="l" r="r" t="t"/>
              <a:pathLst>
                <a:path extrusionOk="0" h="7862" w="775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665375" y="1310575"/>
              <a:ext cx="43775" cy="36050"/>
            </a:xfrm>
            <a:custGeom>
              <a:rect b="b" l="l" r="r" t="t"/>
              <a:pathLst>
                <a:path extrusionOk="0" h="1442" w="1751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5651075" y="1300725"/>
              <a:ext cx="69100" cy="55725"/>
            </a:xfrm>
            <a:custGeom>
              <a:rect b="b" l="l" r="r" t="t"/>
              <a:pathLst>
                <a:path extrusionOk="0" h="2229" w="2764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5709125" y="1289150"/>
              <a:ext cx="31275" cy="29775"/>
            </a:xfrm>
            <a:custGeom>
              <a:rect b="b" l="l" r="r" t="t"/>
              <a:pathLst>
                <a:path extrusionOk="0" h="1191" w="1251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696025" y="1279325"/>
              <a:ext cx="58350" cy="49425"/>
            </a:xfrm>
            <a:custGeom>
              <a:rect b="b" l="l" r="r" t="t"/>
              <a:pathLst>
                <a:path extrusionOk="0" h="1977" w="2334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39"/>
          <p:cNvGrpSpPr/>
          <p:nvPr/>
        </p:nvGrpSpPr>
        <p:grpSpPr>
          <a:xfrm>
            <a:off x="3923413" y="4103504"/>
            <a:ext cx="314943" cy="582910"/>
            <a:chOff x="6691700" y="1068275"/>
            <a:chExt cx="221775" cy="410500"/>
          </a:xfrm>
        </p:grpSpPr>
        <p:sp>
          <p:nvSpPr>
            <p:cNvPr id="517" name="Google Shape;517;p39"/>
            <p:cNvSpPr/>
            <p:nvPr/>
          </p:nvSpPr>
          <p:spPr>
            <a:xfrm>
              <a:off x="6691700" y="1068275"/>
              <a:ext cx="221775" cy="317325"/>
            </a:xfrm>
            <a:custGeom>
              <a:rect b="b" l="l" r="r" t="t"/>
              <a:pathLst>
                <a:path extrusionOk="0" h="12693" w="8871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802425" y="1068275"/>
              <a:ext cx="111050" cy="317325"/>
            </a:xfrm>
            <a:custGeom>
              <a:rect b="b" l="l" r="r" t="t"/>
              <a:pathLst>
                <a:path extrusionOk="0" h="12693" w="4442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6792600" y="1285875"/>
              <a:ext cx="19675" cy="192900"/>
            </a:xfrm>
            <a:custGeom>
              <a:rect b="b" l="l" r="r" t="t"/>
              <a:pathLst>
                <a:path extrusionOk="0" h="7716" w="787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6759550" y="1295700"/>
              <a:ext cx="42900" cy="48825"/>
            </a:xfrm>
            <a:custGeom>
              <a:rect b="b" l="l" r="r" t="t"/>
              <a:pathLst>
                <a:path extrusionOk="0" h="1953" w="1716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744850" y="1285400"/>
              <a:ext cx="70600" cy="69000"/>
            </a:xfrm>
            <a:custGeom>
              <a:rect b="b" l="l" r="r" t="t"/>
              <a:pathLst>
                <a:path extrusionOk="0" h="2760" w="2824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802425" y="1295700"/>
              <a:ext cx="43175" cy="48825"/>
            </a:xfrm>
            <a:custGeom>
              <a:rect b="b" l="l" r="r" t="t"/>
              <a:pathLst>
                <a:path extrusionOk="0" h="1953" w="1727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6789325" y="1285400"/>
              <a:ext cx="70700" cy="69000"/>
            </a:xfrm>
            <a:custGeom>
              <a:rect b="b" l="l" r="r" t="t"/>
              <a:pathLst>
                <a:path extrusionOk="0" h="2760" w="2828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39"/>
          <p:cNvSpPr/>
          <p:nvPr/>
        </p:nvSpPr>
        <p:spPr>
          <a:xfrm>
            <a:off x="3129600" y="4650800"/>
            <a:ext cx="6074965" cy="96077"/>
          </a:xfrm>
          <a:custGeom>
            <a:rect b="b" l="l" r="r" t="t"/>
            <a:pathLst>
              <a:path extrusionOk="0" h="2775" w="14577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0" y="4103502"/>
            <a:ext cx="3858270" cy="1040025"/>
          </a:xfrm>
          <a:custGeom>
            <a:rect b="b" l="l" r="r" t="t"/>
            <a:pathLst>
              <a:path extrusionOk="0" h="33636" w="102716">
                <a:moveTo>
                  <a:pt x="102716" y="33493"/>
                </a:moveTo>
                <a:cubicBezTo>
                  <a:pt x="102716" y="33493"/>
                  <a:pt x="93310" y="6549"/>
                  <a:pt x="67914" y="11645"/>
                </a:cubicBezTo>
                <a:cubicBezTo>
                  <a:pt x="25420" y="20158"/>
                  <a:pt x="42113" y="4763"/>
                  <a:pt x="0" y="1"/>
                </a:cubicBezTo>
                <a:lnTo>
                  <a:pt x="0" y="33433"/>
                </a:lnTo>
                <a:cubicBezTo>
                  <a:pt x="0" y="33540"/>
                  <a:pt x="84" y="33636"/>
                  <a:pt x="203" y="33636"/>
                </a:cubicBezTo>
                <a:lnTo>
                  <a:pt x="102513" y="33636"/>
                </a:lnTo>
                <a:cubicBezTo>
                  <a:pt x="102620" y="33636"/>
                  <a:pt x="102716" y="33540"/>
                  <a:pt x="102716" y="334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8"/>
          <p:cNvSpPr txBox="1"/>
          <p:nvPr>
            <p:ph idx="1" type="subTitle"/>
          </p:nvPr>
        </p:nvSpPr>
        <p:spPr>
          <a:xfrm>
            <a:off x="861625" y="13776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2.2.3 </a:t>
            </a:r>
            <a:r>
              <a:rPr b="1" lang="zh-CN"/>
              <a:t>Check whether there is any skewness in the house price variable.</a:t>
            </a:r>
            <a:endParaRPr b="1"/>
          </a:p>
        </p:txBody>
      </p:sp>
      <p:sp>
        <p:nvSpPr>
          <p:cNvPr id="983" name="Google Shape;983;p48"/>
          <p:cNvSpPr txBox="1"/>
          <p:nvPr/>
        </p:nvSpPr>
        <p:spPr>
          <a:xfrm>
            <a:off x="1326650" y="2192700"/>
            <a:ext cx="648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Q: Why should we check skewness of the </a:t>
            </a: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dependent</a:t>
            </a: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value?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A: Although Lasso can handle skewed data, highly skewed data may affect the performance of the model. 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4" name="Google Shape;984;p48"/>
          <p:cNvSpPr txBox="1"/>
          <p:nvPr>
            <p:ph type="title"/>
          </p:nvPr>
        </p:nvSpPr>
        <p:spPr>
          <a:xfrm>
            <a:off x="480465" y="3705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985" name="Google Shape;98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9"/>
          <p:cNvSpPr txBox="1"/>
          <p:nvPr>
            <p:ph idx="5" type="subTitle"/>
          </p:nvPr>
        </p:nvSpPr>
        <p:spPr>
          <a:xfrm>
            <a:off x="2573091" y="4531899"/>
            <a:ext cx="547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Moderately skewed.  Improvements are needed.</a:t>
            </a:r>
            <a:endParaRPr/>
          </a:p>
        </p:txBody>
      </p:sp>
      <p:pic>
        <p:nvPicPr>
          <p:cNvPr id="991" name="Google Shape;9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" y="1436987"/>
            <a:ext cx="3737074" cy="29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27" y="1225547"/>
            <a:ext cx="3670500" cy="3306349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9"/>
          <p:cNvSpPr txBox="1"/>
          <p:nvPr>
            <p:ph type="title"/>
          </p:nvPr>
        </p:nvSpPr>
        <p:spPr>
          <a:xfrm>
            <a:off x="420890" y="19183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994" name="Google Shape;994;p49"/>
          <p:cNvSpPr txBox="1"/>
          <p:nvPr>
            <p:ph idx="1" type="subTitle"/>
          </p:nvPr>
        </p:nvSpPr>
        <p:spPr>
          <a:xfrm>
            <a:off x="665400" y="798350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2.2.3 Check whether there is any skewness in the house price variable.</a:t>
            </a:r>
            <a:endParaRPr b="1"/>
          </a:p>
        </p:txBody>
      </p:sp>
      <p:sp>
        <p:nvSpPr>
          <p:cNvPr id="995" name="Google Shape;99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0"/>
          <p:cNvSpPr txBox="1"/>
          <p:nvPr>
            <p:ph idx="5" type="subTitle"/>
          </p:nvPr>
        </p:nvSpPr>
        <p:spPr>
          <a:xfrm>
            <a:off x="1221425" y="1153850"/>
            <a:ext cx="54741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chose log transformation to remove the skewness.</a:t>
            </a:r>
            <a:endParaRPr/>
          </a:p>
        </p:txBody>
      </p:sp>
      <p:pic>
        <p:nvPicPr>
          <p:cNvPr id="1001" name="Google Shape;10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5" y="1775450"/>
            <a:ext cx="3731651" cy="28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75" y="1775450"/>
            <a:ext cx="4108902" cy="26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0"/>
          <p:cNvSpPr txBox="1"/>
          <p:nvPr>
            <p:ph idx="5" type="subTitle"/>
          </p:nvPr>
        </p:nvSpPr>
        <p:spPr>
          <a:xfrm>
            <a:off x="2223850" y="4612275"/>
            <a:ext cx="54741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Now, the dependent variable is close to the Normal </a:t>
            </a:r>
            <a:r>
              <a:rPr lang="zh-CN"/>
              <a:t>distribution</a:t>
            </a:r>
            <a:r>
              <a:rPr lang="zh-CN"/>
              <a:t>.</a:t>
            </a:r>
            <a:endParaRPr/>
          </a:p>
        </p:txBody>
      </p:sp>
      <p:sp>
        <p:nvSpPr>
          <p:cNvPr id="1004" name="Google Shape;1004;p50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1005" name="Google Shape;1005;p50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2.2.3 Check whether there is any skewness in the house price variable.</a:t>
            </a:r>
            <a:endParaRPr b="1"/>
          </a:p>
        </p:txBody>
      </p:sp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5" type="subTitle"/>
          </p:nvPr>
        </p:nvSpPr>
        <p:spPr>
          <a:xfrm>
            <a:off x="1221425" y="1153850"/>
            <a:ext cx="68478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An overall glance: plot each exploratory variable against house price</a:t>
            </a:r>
            <a:endParaRPr/>
          </a:p>
        </p:txBody>
      </p:sp>
      <p:sp>
        <p:nvSpPr>
          <p:cNvPr id="1012" name="Google Shape;1012;p51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1013" name="Google Shape;1013;p51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2.2.4 Check and adjust the </a:t>
            </a:r>
            <a:r>
              <a:rPr b="1" lang="zh-CN"/>
              <a:t>outliers</a:t>
            </a:r>
            <a:r>
              <a:rPr b="1" lang="zh-CN"/>
              <a:t> in each exploratory variables</a:t>
            </a:r>
            <a:endParaRPr b="1"/>
          </a:p>
        </p:txBody>
      </p:sp>
      <p:pic>
        <p:nvPicPr>
          <p:cNvPr id="1014" name="Google Shape;10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50" y="1554975"/>
            <a:ext cx="4657500" cy="35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1"/>
          <p:cNvSpPr txBox="1"/>
          <p:nvPr>
            <p:ph idx="5" type="subTitle"/>
          </p:nvPr>
        </p:nvSpPr>
        <p:spPr>
          <a:xfrm>
            <a:off x="5889300" y="2221250"/>
            <a:ext cx="30570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Some features are observed to have outliers.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We need box plot to tell us there are truly outliers.  </a:t>
            </a:r>
            <a:endParaRPr/>
          </a:p>
        </p:txBody>
      </p:sp>
      <p:sp>
        <p:nvSpPr>
          <p:cNvPr id="1016" name="Google Shape;101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2"/>
          <p:cNvSpPr txBox="1"/>
          <p:nvPr>
            <p:ph type="title"/>
          </p:nvPr>
        </p:nvSpPr>
        <p:spPr>
          <a:xfrm>
            <a:off x="177265" y="781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1022" name="Google Shape;1022;p52"/>
          <p:cNvSpPr txBox="1"/>
          <p:nvPr>
            <p:ph idx="5" type="subTitle"/>
          </p:nvPr>
        </p:nvSpPr>
        <p:spPr>
          <a:xfrm>
            <a:off x="6493750" y="1721700"/>
            <a:ext cx="2355000" cy="23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 We can </a:t>
            </a:r>
            <a:r>
              <a:rPr lang="zh-CN"/>
              <a:t>theoretically</a:t>
            </a:r>
            <a:r>
              <a:rPr lang="zh-CN"/>
              <a:t> discover that there are outliers in features ‘crim’, ‘zn’, ‘rm’, ‘dis’, ‘ptratio’, ‘b’, and ‘lstat’.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Adjustments are needed.</a:t>
            </a:r>
            <a:endParaRPr/>
          </a:p>
        </p:txBody>
      </p:sp>
      <p:sp>
        <p:nvSpPr>
          <p:cNvPr id="1023" name="Google Shape;1023;p52"/>
          <p:cNvSpPr txBox="1"/>
          <p:nvPr>
            <p:ph idx="1" type="subTitle"/>
          </p:nvPr>
        </p:nvSpPr>
        <p:spPr>
          <a:xfrm>
            <a:off x="720400" y="650800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2.2.4 Check and adjust the outliers in each exploratory variables</a:t>
            </a:r>
            <a:endParaRPr b="1"/>
          </a:p>
        </p:txBody>
      </p:sp>
      <p:pic>
        <p:nvPicPr>
          <p:cNvPr id="1024" name="Google Shape;10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575"/>
            <a:ext cx="3179631" cy="384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925" y="1211550"/>
            <a:ext cx="2850926" cy="2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3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1032" name="Google Shape;1032;p53"/>
          <p:cNvSpPr txBox="1"/>
          <p:nvPr>
            <p:ph idx="5" type="subTitle"/>
          </p:nvPr>
        </p:nvSpPr>
        <p:spPr>
          <a:xfrm>
            <a:off x="5737675" y="1463275"/>
            <a:ext cx="30570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Thanks to Robust Scalar().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Data are rescaled in a robust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way.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Outliers will no longer bother us.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2.2.4 Check and adjust the outliers in each exploratory variables</a:t>
            </a:r>
            <a:endParaRPr b="1"/>
          </a:p>
        </p:txBody>
      </p:sp>
      <p:pic>
        <p:nvPicPr>
          <p:cNvPr id="1034" name="Google Shape;10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25" y="1388950"/>
            <a:ext cx="4711400" cy="1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00" y="3355624"/>
            <a:ext cx="7450348" cy="14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3"/>
          <p:cNvSpPr txBox="1"/>
          <p:nvPr>
            <p:ph idx="5" type="subTitle"/>
          </p:nvPr>
        </p:nvSpPr>
        <p:spPr>
          <a:xfrm>
            <a:off x="860275" y="2877175"/>
            <a:ext cx="34515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After robust rescaling:</a:t>
            </a:r>
            <a:endParaRPr/>
          </a:p>
        </p:txBody>
      </p:sp>
      <p:sp>
        <p:nvSpPr>
          <p:cNvPr id="1037" name="Google Shape;103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4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1043" name="Google Shape;1043;p54"/>
          <p:cNvSpPr txBox="1"/>
          <p:nvPr>
            <p:ph idx="5" type="subTitle"/>
          </p:nvPr>
        </p:nvSpPr>
        <p:spPr>
          <a:xfrm>
            <a:off x="1590425" y="2784350"/>
            <a:ext cx="30570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 We put 70% of data into training set and the remaining 30% to the testing set.</a:t>
            </a:r>
            <a:endParaRPr/>
          </a:p>
        </p:txBody>
      </p:sp>
      <p:sp>
        <p:nvSpPr>
          <p:cNvPr id="1044" name="Google Shape;1044;p54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2.2.5 Split Data into training and testing sets</a:t>
            </a:r>
            <a:endParaRPr b="1"/>
          </a:p>
        </p:txBody>
      </p:sp>
      <p:pic>
        <p:nvPicPr>
          <p:cNvPr id="1045" name="Google Shape;10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1488600"/>
            <a:ext cx="7014876" cy="8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425" y="2505550"/>
            <a:ext cx="1208550" cy="24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55"/>
          <p:cNvGrpSpPr/>
          <p:nvPr/>
        </p:nvGrpSpPr>
        <p:grpSpPr>
          <a:xfrm>
            <a:off x="5182929" y="1704588"/>
            <a:ext cx="2273401" cy="3002274"/>
            <a:chOff x="5143300" y="2787108"/>
            <a:chExt cx="1375651" cy="1816697"/>
          </a:xfrm>
        </p:grpSpPr>
        <p:sp>
          <p:nvSpPr>
            <p:cNvPr id="1053" name="Google Shape;1053;p55"/>
            <p:cNvSpPr/>
            <p:nvPr/>
          </p:nvSpPr>
          <p:spPr>
            <a:xfrm>
              <a:off x="5197899" y="3883187"/>
              <a:ext cx="167665" cy="720613"/>
            </a:xfrm>
            <a:custGeom>
              <a:rect b="b" l="l" r="r" t="t"/>
              <a:pathLst>
                <a:path extrusionOk="0" h="24206" w="5632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5143300" y="3804474"/>
              <a:ext cx="271532" cy="342444"/>
            </a:xfrm>
            <a:custGeom>
              <a:rect b="b" l="l" r="r" t="t"/>
              <a:pathLst>
                <a:path extrusionOk="0" h="11503" w="9121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5423678" y="2873839"/>
              <a:ext cx="371143" cy="591976"/>
            </a:xfrm>
            <a:custGeom>
              <a:rect b="b" l="l" r="r" t="t"/>
              <a:pathLst>
                <a:path extrusionOk="0" h="19885" w="12467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5365536" y="3681135"/>
              <a:ext cx="332144" cy="922662"/>
            </a:xfrm>
            <a:custGeom>
              <a:rect b="b" l="l" r="r" t="t"/>
              <a:pathLst>
                <a:path extrusionOk="0" h="30993" w="11157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5697655" y="3967526"/>
              <a:ext cx="191094" cy="636274"/>
            </a:xfrm>
            <a:custGeom>
              <a:rect b="b" l="l" r="r" t="t"/>
              <a:pathLst>
                <a:path extrusionOk="0" h="21373" w="6419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5888722" y="4080595"/>
              <a:ext cx="558991" cy="523208"/>
            </a:xfrm>
            <a:custGeom>
              <a:rect b="b" l="l" r="r" t="t"/>
              <a:pathLst>
                <a:path extrusionOk="0" h="17575" w="18777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5756512" y="3854816"/>
              <a:ext cx="762439" cy="329316"/>
            </a:xfrm>
            <a:custGeom>
              <a:rect b="b" l="l" r="r" t="t"/>
              <a:pathLst>
                <a:path extrusionOk="0" h="11062" w="25611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5697655" y="3681135"/>
              <a:ext cx="150339" cy="314788"/>
            </a:xfrm>
            <a:custGeom>
              <a:rect b="b" l="l" r="r" t="t"/>
              <a:pathLst>
                <a:path extrusionOk="0" h="10574" w="505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5309181" y="3604208"/>
              <a:ext cx="425026" cy="109911"/>
            </a:xfrm>
            <a:custGeom>
              <a:rect b="b" l="l" r="r" t="t"/>
              <a:pathLst>
                <a:path extrusionOk="0" h="3692" w="14277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5659043" y="3604208"/>
              <a:ext cx="267275" cy="109911"/>
            </a:xfrm>
            <a:custGeom>
              <a:rect b="b" l="l" r="r" t="t"/>
              <a:pathLst>
                <a:path extrusionOk="0" h="3692" w="8978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5587445" y="3282885"/>
              <a:ext cx="250247" cy="158108"/>
            </a:xfrm>
            <a:custGeom>
              <a:rect b="b" l="l" r="r" t="t"/>
              <a:pathLst>
                <a:path extrusionOk="0" h="5311" w="8406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5"/>
            <p:cNvSpPr/>
            <p:nvPr/>
          </p:nvSpPr>
          <p:spPr>
            <a:xfrm>
              <a:off x="5624301" y="3323640"/>
              <a:ext cx="176536" cy="280761"/>
            </a:xfrm>
            <a:custGeom>
              <a:rect b="b" l="l" r="r" t="t"/>
              <a:pathLst>
                <a:path extrusionOk="0" h="9431" w="593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5"/>
            <p:cNvSpPr/>
            <p:nvPr/>
          </p:nvSpPr>
          <p:spPr>
            <a:xfrm>
              <a:off x="5381493" y="3285713"/>
              <a:ext cx="293175" cy="158138"/>
            </a:xfrm>
            <a:custGeom>
              <a:rect b="b" l="l" r="r" t="t"/>
              <a:pathLst>
                <a:path extrusionOk="0" h="5312" w="9848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5424750" y="3326498"/>
              <a:ext cx="206663" cy="280374"/>
            </a:xfrm>
            <a:custGeom>
              <a:rect b="b" l="l" r="r" t="t"/>
              <a:pathLst>
                <a:path extrusionOk="0" h="9418" w="6942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5490662" y="3804831"/>
              <a:ext cx="81570" cy="230092"/>
            </a:xfrm>
            <a:custGeom>
              <a:rect b="b" l="l" r="r" t="t"/>
              <a:pathLst>
                <a:path extrusionOk="0" h="7729" w="274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5483576" y="3797210"/>
              <a:ext cx="96098" cy="244441"/>
            </a:xfrm>
            <a:custGeom>
              <a:rect b="b" l="l" r="r" t="t"/>
              <a:pathLst>
                <a:path extrusionOk="0" h="8211" w="3228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5995419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5988334" y="4236383"/>
              <a:ext cx="70912" cy="174601"/>
            </a:xfrm>
            <a:custGeom>
              <a:rect b="b" l="l" r="r" t="t"/>
              <a:pathLst>
                <a:path extrusionOk="0" h="5865" w="2382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6134001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6126915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6272582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6265140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5439992" y="4242248"/>
              <a:ext cx="171565" cy="361557"/>
            </a:xfrm>
            <a:custGeom>
              <a:rect b="b" l="l" r="r" t="t"/>
              <a:pathLst>
                <a:path extrusionOk="0" h="12145" w="5763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5665057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5657971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5712570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5705455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5665057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5657971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5712570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5705455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5480391" y="3464008"/>
              <a:ext cx="47870" cy="47543"/>
            </a:xfrm>
            <a:custGeom>
              <a:rect b="b" l="l" r="r" t="t"/>
              <a:pathLst>
                <a:path extrusionOk="0" h="1597" w="1608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5473305" y="3456923"/>
              <a:ext cx="62041" cy="62070"/>
            </a:xfrm>
            <a:custGeom>
              <a:rect b="b" l="l" r="r" t="t"/>
              <a:pathLst>
                <a:path extrusionOk="0" h="2085" w="2084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5527875" y="3464008"/>
              <a:ext cx="47900" cy="47543"/>
            </a:xfrm>
            <a:custGeom>
              <a:rect b="b" l="l" r="r" t="t"/>
              <a:pathLst>
                <a:path extrusionOk="0" h="1597" w="1609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5520789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5480391" y="3511522"/>
              <a:ext cx="47870" cy="47513"/>
            </a:xfrm>
            <a:custGeom>
              <a:rect b="b" l="l" r="r" t="t"/>
              <a:pathLst>
                <a:path extrusionOk="0" h="1596" w="1608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5473305" y="3504436"/>
              <a:ext cx="62041" cy="62041"/>
            </a:xfrm>
            <a:custGeom>
              <a:rect b="b" l="l" r="r" t="t"/>
              <a:pathLst>
                <a:path extrusionOk="0" h="2084" w="2084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5527875" y="3511522"/>
              <a:ext cx="47900" cy="47513"/>
            </a:xfrm>
            <a:custGeom>
              <a:rect b="b" l="l" r="r" t="t"/>
              <a:pathLst>
                <a:path extrusionOk="0" h="1596" w="1609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5520789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5599685" y="2787108"/>
              <a:ext cx="18815" cy="113096"/>
            </a:xfrm>
            <a:custGeom>
              <a:rect b="b" l="l" r="r" t="t"/>
              <a:pathLst>
                <a:path extrusionOk="0" h="3799" w="632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5573100" y="2815479"/>
              <a:ext cx="67012" cy="18815"/>
            </a:xfrm>
            <a:custGeom>
              <a:rect b="b" l="l" r="r" t="t"/>
              <a:pathLst>
                <a:path extrusionOk="0" h="632" w="2251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55"/>
          <p:cNvGrpSpPr/>
          <p:nvPr/>
        </p:nvGrpSpPr>
        <p:grpSpPr>
          <a:xfrm>
            <a:off x="7116529" y="2814247"/>
            <a:ext cx="841337" cy="1892599"/>
            <a:chOff x="6733432" y="1079601"/>
            <a:chExt cx="514045" cy="1156351"/>
          </a:xfrm>
        </p:grpSpPr>
        <p:sp>
          <p:nvSpPr>
            <p:cNvPr id="1095" name="Google Shape;1095;p55"/>
            <p:cNvSpPr/>
            <p:nvPr/>
          </p:nvSpPr>
          <p:spPr>
            <a:xfrm>
              <a:off x="7029600" y="1244450"/>
              <a:ext cx="182175" cy="266725"/>
            </a:xfrm>
            <a:custGeom>
              <a:rect b="b" l="l" r="r" t="t"/>
              <a:pathLst>
                <a:path extrusionOk="0" h="10669" w="7287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5"/>
            <p:cNvSpPr/>
            <p:nvPr/>
          </p:nvSpPr>
          <p:spPr>
            <a:xfrm>
              <a:off x="6908750" y="1087600"/>
              <a:ext cx="247675" cy="167900"/>
            </a:xfrm>
            <a:custGeom>
              <a:rect b="b" l="l" r="r" t="t"/>
              <a:pathLst>
                <a:path extrusionOk="0" h="6716" w="9907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6819450" y="1511150"/>
              <a:ext cx="210175" cy="419125"/>
            </a:xfrm>
            <a:custGeom>
              <a:rect b="b" l="l" r="r" t="t"/>
              <a:pathLst>
                <a:path extrusionOk="0" h="16765" w="8407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5"/>
            <p:cNvSpPr/>
            <p:nvPr/>
          </p:nvSpPr>
          <p:spPr>
            <a:xfrm>
              <a:off x="6781050" y="1255475"/>
              <a:ext cx="255425" cy="255700"/>
            </a:xfrm>
            <a:custGeom>
              <a:rect b="b" l="l" r="r" t="t"/>
              <a:pathLst>
                <a:path extrusionOk="0" h="10228" w="10217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6811400" y="1315300"/>
              <a:ext cx="169700" cy="145325"/>
            </a:xfrm>
            <a:custGeom>
              <a:rect b="b" l="l" r="r" t="t"/>
              <a:pathLst>
                <a:path extrusionOk="0" h="5813" w="6788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6801000" y="1307425"/>
              <a:ext cx="187750" cy="160600"/>
            </a:xfrm>
            <a:custGeom>
              <a:rect b="b" l="l" r="r" t="t"/>
              <a:pathLst>
                <a:path extrusionOk="0" h="6424" w="751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6872125" y="1358875"/>
              <a:ext cx="46875" cy="36550"/>
            </a:xfrm>
            <a:custGeom>
              <a:rect b="b" l="l" r="r" t="t"/>
              <a:pathLst>
                <a:path extrusionOk="0" h="1462" w="1875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6899525" y="1337500"/>
              <a:ext cx="52200" cy="57900"/>
            </a:xfrm>
            <a:custGeom>
              <a:rect b="b" l="l" r="r" t="t"/>
              <a:pathLst>
                <a:path extrusionOk="0" h="2316" w="2088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7053100" y="1993950"/>
              <a:ext cx="154225" cy="220000"/>
            </a:xfrm>
            <a:custGeom>
              <a:rect b="b" l="l" r="r" t="t"/>
              <a:pathLst>
                <a:path extrusionOk="0" h="8800" w="6169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7029600" y="1511150"/>
              <a:ext cx="141100" cy="419125"/>
            </a:xfrm>
            <a:custGeom>
              <a:rect b="b" l="l" r="r" t="t"/>
              <a:pathLst>
                <a:path extrusionOk="0" h="16765" w="5644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5"/>
            <p:cNvSpPr/>
            <p:nvPr/>
          </p:nvSpPr>
          <p:spPr>
            <a:xfrm>
              <a:off x="7073950" y="1087600"/>
              <a:ext cx="164925" cy="167900"/>
            </a:xfrm>
            <a:custGeom>
              <a:rect b="b" l="l" r="r" t="t"/>
              <a:pathLst>
                <a:path extrusionOk="0" h="6716" w="6597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5"/>
            <p:cNvSpPr/>
            <p:nvPr/>
          </p:nvSpPr>
          <p:spPr>
            <a:xfrm>
              <a:off x="7090600" y="1315000"/>
              <a:ext cx="84575" cy="145275"/>
            </a:xfrm>
            <a:custGeom>
              <a:rect b="b" l="l" r="r" t="t"/>
              <a:pathLst>
                <a:path extrusionOk="0" h="5811" w="3383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7082575" y="1306975"/>
              <a:ext cx="100925" cy="161650"/>
            </a:xfrm>
            <a:custGeom>
              <a:rect b="b" l="l" r="r" t="t"/>
              <a:pathLst>
                <a:path extrusionOk="0" h="6466" w="4037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7105800" y="1358100"/>
              <a:ext cx="37825" cy="37900"/>
            </a:xfrm>
            <a:custGeom>
              <a:rect b="b" l="l" r="r" t="t"/>
              <a:pathLst>
                <a:path extrusionOk="0" h="1516" w="1513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5"/>
            <p:cNvSpPr/>
            <p:nvPr/>
          </p:nvSpPr>
          <p:spPr>
            <a:xfrm>
              <a:off x="7123650" y="1337625"/>
              <a:ext cx="38100" cy="58375"/>
            </a:xfrm>
            <a:custGeom>
              <a:rect b="b" l="l" r="r" t="t"/>
              <a:pathLst>
                <a:path extrusionOk="0" h="2335" w="1524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7091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7130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5"/>
            <p:cNvSpPr/>
            <p:nvPr/>
          </p:nvSpPr>
          <p:spPr>
            <a:xfrm>
              <a:off x="7091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7130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7091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5"/>
            <p:cNvSpPr/>
            <p:nvPr/>
          </p:nvSpPr>
          <p:spPr>
            <a:xfrm>
              <a:off x="7130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5"/>
            <p:cNvSpPr/>
            <p:nvPr/>
          </p:nvSpPr>
          <p:spPr>
            <a:xfrm>
              <a:off x="7091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5"/>
            <p:cNvSpPr/>
            <p:nvPr/>
          </p:nvSpPr>
          <p:spPr>
            <a:xfrm>
              <a:off x="7130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5"/>
            <p:cNvSpPr/>
            <p:nvPr/>
          </p:nvSpPr>
          <p:spPr>
            <a:xfrm>
              <a:off x="6743250" y="1087600"/>
              <a:ext cx="331025" cy="167900"/>
            </a:xfrm>
            <a:custGeom>
              <a:rect b="b" l="l" r="r" t="t"/>
              <a:pathLst>
                <a:path extrusionOk="0" h="6716" w="13241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5"/>
            <p:cNvSpPr/>
            <p:nvPr/>
          </p:nvSpPr>
          <p:spPr>
            <a:xfrm>
              <a:off x="6758725" y="1993950"/>
              <a:ext cx="300650" cy="220000"/>
            </a:xfrm>
            <a:custGeom>
              <a:rect b="b" l="l" r="r" t="t"/>
              <a:pathLst>
                <a:path extrusionOk="0" h="8800" w="12026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5"/>
            <p:cNvSpPr/>
            <p:nvPr/>
          </p:nvSpPr>
          <p:spPr>
            <a:xfrm>
              <a:off x="6833150" y="19939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5"/>
            <p:cNvSpPr/>
            <p:nvPr/>
          </p:nvSpPr>
          <p:spPr>
            <a:xfrm>
              <a:off x="6909050" y="19939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5"/>
            <p:cNvSpPr/>
            <p:nvPr/>
          </p:nvSpPr>
          <p:spPr>
            <a:xfrm>
              <a:off x="6833150" y="2049025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5"/>
            <p:cNvSpPr/>
            <p:nvPr/>
          </p:nvSpPr>
          <p:spPr>
            <a:xfrm>
              <a:off x="6909050" y="2049025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5"/>
            <p:cNvSpPr/>
            <p:nvPr/>
          </p:nvSpPr>
          <p:spPr>
            <a:xfrm>
              <a:off x="6833150" y="2104100"/>
              <a:ext cx="75925" cy="54775"/>
            </a:xfrm>
            <a:custGeom>
              <a:rect b="b" l="l" r="r" t="t"/>
              <a:pathLst>
                <a:path extrusionOk="0" h="2191" w="3037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5"/>
            <p:cNvSpPr/>
            <p:nvPr/>
          </p:nvSpPr>
          <p:spPr>
            <a:xfrm>
              <a:off x="6909050" y="2104100"/>
              <a:ext cx="76225" cy="54775"/>
            </a:xfrm>
            <a:custGeom>
              <a:rect b="b" l="l" r="r" t="t"/>
              <a:pathLst>
                <a:path extrusionOk="0" h="2191" w="3049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5"/>
            <p:cNvSpPr/>
            <p:nvPr/>
          </p:nvSpPr>
          <p:spPr>
            <a:xfrm>
              <a:off x="6833150" y="21588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6909050" y="21588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5"/>
            <p:cNvSpPr/>
            <p:nvPr/>
          </p:nvSpPr>
          <p:spPr>
            <a:xfrm>
              <a:off x="6805750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5"/>
            <p:cNvSpPr/>
            <p:nvPr/>
          </p:nvSpPr>
          <p:spPr>
            <a:xfrm>
              <a:off x="6950425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6950425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>
              <a:off x="6805750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5"/>
            <p:cNvSpPr/>
            <p:nvPr/>
          </p:nvSpPr>
          <p:spPr>
            <a:xfrm>
              <a:off x="6758425" y="1511150"/>
              <a:ext cx="479850" cy="708750"/>
            </a:xfrm>
            <a:custGeom>
              <a:rect b="b" l="l" r="r" t="t"/>
              <a:pathLst>
                <a:path extrusionOk="0" h="28350" w="19194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5"/>
            <p:cNvSpPr/>
            <p:nvPr/>
          </p:nvSpPr>
          <p:spPr>
            <a:xfrm>
              <a:off x="7073350" y="128525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7157275" y="143020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7157275" y="128525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7073350" y="143020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5"/>
            <p:cNvSpPr/>
            <p:nvPr/>
          </p:nvSpPr>
          <p:spPr>
            <a:xfrm>
              <a:off x="7110850" y="1087600"/>
              <a:ext cx="53300" cy="167900"/>
            </a:xfrm>
            <a:custGeom>
              <a:rect b="b" l="l" r="r" t="t"/>
              <a:pathLst>
                <a:path extrusionOk="0" h="6716" w="2132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5"/>
            <p:cNvSpPr/>
            <p:nvPr/>
          </p:nvSpPr>
          <p:spPr>
            <a:xfrm>
              <a:off x="7165025" y="1161100"/>
              <a:ext cx="39325" cy="94400"/>
            </a:xfrm>
            <a:custGeom>
              <a:rect b="b" l="l" r="r" t="t"/>
              <a:pathLst>
                <a:path extrusionOk="0" h="3776" w="1573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6901300" y="1087600"/>
              <a:ext cx="15200" cy="167900"/>
            </a:xfrm>
            <a:custGeom>
              <a:rect b="b" l="l" r="r" t="t"/>
              <a:pathLst>
                <a:path extrusionOk="0" h="6716" w="608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6823625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6933750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5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55"/>
          <p:cNvSpPr txBox="1"/>
          <p:nvPr>
            <p:ph type="title"/>
          </p:nvPr>
        </p:nvSpPr>
        <p:spPr>
          <a:xfrm>
            <a:off x="836250" y="1849950"/>
            <a:ext cx="45537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500"/>
              <a:t>Method</a:t>
            </a:r>
            <a:endParaRPr sz="6500"/>
          </a:p>
        </p:txBody>
      </p:sp>
      <p:sp>
        <p:nvSpPr>
          <p:cNvPr id="1147" name="Google Shape;1147;p55"/>
          <p:cNvSpPr txBox="1"/>
          <p:nvPr>
            <p:ph idx="1" type="subTitle"/>
          </p:nvPr>
        </p:nvSpPr>
        <p:spPr>
          <a:xfrm>
            <a:off x="744800" y="3096575"/>
            <a:ext cx="31209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/>
              <a:t>Model Explanation: Lasso</a:t>
            </a:r>
            <a:endParaRPr/>
          </a:p>
        </p:txBody>
      </p:sp>
      <p:sp>
        <p:nvSpPr>
          <p:cNvPr id="1148" name="Google Shape;1148;p55"/>
          <p:cNvSpPr txBox="1"/>
          <p:nvPr>
            <p:ph idx="4294967295" type="title"/>
          </p:nvPr>
        </p:nvSpPr>
        <p:spPr>
          <a:xfrm>
            <a:off x="719400" y="797675"/>
            <a:ext cx="19794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0">
                <a:latin typeface="Bitter Medium"/>
                <a:ea typeface="Bitter Medium"/>
                <a:cs typeface="Bitter Medium"/>
                <a:sym typeface="Bitter Medium"/>
              </a:rPr>
              <a:t>03</a:t>
            </a:r>
            <a:endParaRPr sz="1000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1149" name="Google Shape;1149;p55"/>
          <p:cNvGrpSpPr/>
          <p:nvPr/>
        </p:nvGrpSpPr>
        <p:grpSpPr>
          <a:xfrm>
            <a:off x="7456137" y="3465818"/>
            <a:ext cx="1627370" cy="1233430"/>
            <a:chOff x="7032675" y="3217855"/>
            <a:chExt cx="1637852" cy="1241375"/>
          </a:xfrm>
        </p:grpSpPr>
        <p:sp>
          <p:nvSpPr>
            <p:cNvPr id="1150" name="Google Shape;1150;p55"/>
            <p:cNvSpPr/>
            <p:nvPr/>
          </p:nvSpPr>
          <p:spPr>
            <a:xfrm>
              <a:off x="7111327" y="3419586"/>
              <a:ext cx="1559200" cy="1039626"/>
            </a:xfrm>
            <a:custGeom>
              <a:rect b="b" l="l" r="r" t="t"/>
              <a:pathLst>
                <a:path extrusionOk="0" h="30374" w="45554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8253075" y="4273151"/>
              <a:ext cx="415849" cy="26900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8253075" y="4065475"/>
              <a:ext cx="415849" cy="21625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7095251" y="3511550"/>
              <a:ext cx="1493285" cy="947680"/>
            </a:xfrm>
            <a:custGeom>
              <a:rect b="b" l="l" r="r" t="t"/>
              <a:pathLst>
                <a:path extrusionOk="0" h="27291" w="45852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7032675" y="3378411"/>
              <a:ext cx="1636246" cy="617430"/>
            </a:xfrm>
            <a:custGeom>
              <a:rect b="b" l="l" r="r" t="t"/>
              <a:pathLst>
                <a:path extrusionOk="0" h="18039" w="47805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8273966" y="3286718"/>
              <a:ext cx="160185" cy="327283"/>
            </a:xfrm>
            <a:custGeom>
              <a:rect b="b" l="l" r="r" t="t"/>
              <a:pathLst>
                <a:path extrusionOk="0" h="9562" w="468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5"/>
            <p:cNvSpPr/>
            <p:nvPr/>
          </p:nvSpPr>
          <p:spPr>
            <a:xfrm>
              <a:off x="8239739" y="3217855"/>
              <a:ext cx="228229" cy="92551"/>
            </a:xfrm>
            <a:custGeom>
              <a:rect b="b" l="l" r="r" t="t"/>
              <a:pathLst>
                <a:path extrusionOk="0" h="2704" w="6668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8036776" y="3985623"/>
              <a:ext cx="243734" cy="473161"/>
            </a:xfrm>
            <a:custGeom>
              <a:rect b="b" l="l" r="r" t="t"/>
              <a:pathLst>
                <a:path extrusionOk="0" h="13824" w="7121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7223196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721464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5"/>
            <p:cNvSpPr/>
            <p:nvPr/>
          </p:nvSpPr>
          <p:spPr>
            <a:xfrm>
              <a:off x="7284735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5"/>
            <p:cNvSpPr/>
            <p:nvPr/>
          </p:nvSpPr>
          <p:spPr>
            <a:xfrm>
              <a:off x="727659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7346685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7338539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7223196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7214640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7284735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7276590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7346685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7338129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7223196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721464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7284735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727659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7346685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7338129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7582891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7574745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7644841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7636284" y="4005200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7706380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7698234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7582891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7574745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7644841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7636284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7706380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7698234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7582891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7574745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7644841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7636284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7706380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7698234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7407378" y="3675086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7399232" y="3666940"/>
              <a:ext cx="106003" cy="90087"/>
            </a:xfrm>
            <a:custGeom>
              <a:rect b="b" l="l" r="r" t="t"/>
              <a:pathLst>
                <a:path extrusionOk="0" h="2632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7497017" y="3675086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7488460" y="3666940"/>
              <a:ext cx="106413" cy="90087"/>
            </a:xfrm>
            <a:custGeom>
              <a:rect b="b" l="l" r="r" t="t"/>
              <a:pathLst>
                <a:path extrusionOk="0" h="2632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7407378" y="3748844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7399232" y="3740698"/>
              <a:ext cx="106003" cy="90498"/>
            </a:xfrm>
            <a:custGeom>
              <a:rect b="b" l="l" r="r" t="t"/>
              <a:pathLst>
                <a:path extrusionOk="0" h="2644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7497017" y="3748844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7488460" y="3740698"/>
              <a:ext cx="106413" cy="90498"/>
            </a:xfrm>
            <a:custGeom>
              <a:rect b="b" l="l" r="r" t="t"/>
              <a:pathLst>
                <a:path extrusionOk="0" h="2644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8404779" y="4102164"/>
              <a:ext cx="61541" cy="89265"/>
            </a:xfrm>
            <a:custGeom>
              <a:rect b="b" l="l" r="r" t="t"/>
              <a:pathLst>
                <a:path extrusionOk="0" h="2608" w="1798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8396223" y="4094018"/>
              <a:ext cx="78655" cy="105968"/>
            </a:xfrm>
            <a:custGeom>
              <a:rect b="b" l="l" r="r" t="t"/>
              <a:pathLst>
                <a:path extrusionOk="0" h="3096" w="2298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8466284" y="4102164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8458138" y="4094018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8404779" y="4191392"/>
              <a:ext cx="61541" cy="89300"/>
            </a:xfrm>
            <a:custGeom>
              <a:rect b="b" l="l" r="r" t="t"/>
              <a:pathLst>
                <a:path extrusionOk="0" h="2609" w="1798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8396223" y="4183246"/>
              <a:ext cx="78655" cy="105626"/>
            </a:xfrm>
            <a:custGeom>
              <a:rect b="b" l="l" r="r" t="t"/>
              <a:pathLst>
                <a:path extrusionOk="0" h="3086" w="2298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8466284" y="4191392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5"/>
            <p:cNvSpPr/>
            <p:nvPr/>
          </p:nvSpPr>
          <p:spPr>
            <a:xfrm>
              <a:off x="8458138" y="4183246"/>
              <a:ext cx="78278" cy="105592"/>
            </a:xfrm>
            <a:custGeom>
              <a:rect b="b" l="l" r="r" t="t"/>
              <a:pathLst>
                <a:path extrusionOk="0" h="3085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8079560" y="4208505"/>
              <a:ext cx="53018" cy="45420"/>
            </a:xfrm>
            <a:custGeom>
              <a:rect b="b" l="l" r="r" t="t"/>
              <a:pathLst>
                <a:path extrusionOk="0" h="1327" w="1549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55"/>
          <p:cNvSpPr/>
          <p:nvPr/>
        </p:nvSpPr>
        <p:spPr>
          <a:xfrm>
            <a:off x="3069025" y="4701733"/>
            <a:ext cx="6074965" cy="96077"/>
          </a:xfrm>
          <a:custGeom>
            <a:rect b="b" l="l" r="r" t="t"/>
            <a:pathLst>
              <a:path extrusionOk="0" h="2775" w="14577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13" name="Google Shape;1213;p55"/>
          <p:cNvGrpSpPr/>
          <p:nvPr/>
        </p:nvGrpSpPr>
        <p:grpSpPr>
          <a:xfrm>
            <a:off x="4908913" y="3607366"/>
            <a:ext cx="212314" cy="1120944"/>
            <a:chOff x="6090725" y="734900"/>
            <a:chExt cx="136950" cy="723050"/>
          </a:xfrm>
        </p:grpSpPr>
        <p:sp>
          <p:nvSpPr>
            <p:cNvPr id="1214" name="Google Shape;1214;p55"/>
            <p:cNvSpPr/>
            <p:nvPr/>
          </p:nvSpPr>
          <p:spPr>
            <a:xfrm>
              <a:off x="6130600" y="1337075"/>
              <a:ext cx="57175" cy="120875"/>
            </a:xfrm>
            <a:custGeom>
              <a:rect b="b" l="l" r="r" t="t"/>
              <a:pathLst>
                <a:path extrusionOk="0" h="4835" w="2287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6149075" y="902500"/>
              <a:ext cx="20250" cy="440550"/>
            </a:xfrm>
            <a:custGeom>
              <a:rect b="b" l="l" r="r" t="t"/>
              <a:pathLst>
                <a:path extrusionOk="0" h="17622" w="81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6144300" y="1288850"/>
              <a:ext cx="29800" cy="48250"/>
            </a:xfrm>
            <a:custGeom>
              <a:rect b="b" l="l" r="r" t="t"/>
              <a:pathLst>
                <a:path extrusionOk="0" h="1930" w="1192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6133575" y="872425"/>
              <a:ext cx="51225" cy="10750"/>
            </a:xfrm>
            <a:custGeom>
              <a:rect b="b" l="l" r="r" t="t"/>
              <a:pathLst>
                <a:path extrusionOk="0" h="430" w="2049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6118400" y="789075"/>
              <a:ext cx="81600" cy="10750"/>
            </a:xfrm>
            <a:custGeom>
              <a:rect b="b" l="l" r="r" t="t"/>
              <a:pathLst>
                <a:path extrusionOk="0" h="430" w="3264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6138650" y="883150"/>
              <a:ext cx="41100" cy="19375"/>
            </a:xfrm>
            <a:custGeom>
              <a:rect b="b" l="l" r="r" t="t"/>
              <a:pathLst>
                <a:path extrusionOk="0" h="775" w="1644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6125550" y="764375"/>
              <a:ext cx="67000" cy="24725"/>
            </a:xfrm>
            <a:custGeom>
              <a:rect b="b" l="l" r="r" t="t"/>
              <a:pathLst>
                <a:path extrusionOk="0" h="989" w="268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6144000" y="758425"/>
              <a:ext cx="30400" cy="5975"/>
            </a:xfrm>
            <a:custGeom>
              <a:rect b="b" l="l" r="r" t="t"/>
              <a:pathLst>
                <a:path extrusionOk="0" h="239" w="1216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6127625" y="799800"/>
              <a:ext cx="63125" cy="72650"/>
            </a:xfrm>
            <a:custGeom>
              <a:rect b="b" l="l" r="r" t="t"/>
              <a:pathLst>
                <a:path extrusionOk="0" h="2906" w="2525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6152050" y="734900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6109475" y="942675"/>
              <a:ext cx="99450" cy="10150"/>
            </a:xfrm>
            <a:custGeom>
              <a:rect b="b" l="l" r="r" t="t"/>
              <a:pathLst>
                <a:path extrusionOk="0" h="406" w="3978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6201450" y="936700"/>
              <a:ext cx="26225" cy="22250"/>
            </a:xfrm>
            <a:custGeom>
              <a:rect b="b" l="l" r="r" t="t"/>
              <a:pathLst>
                <a:path extrusionOk="0" h="890" w="1049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6090725" y="936725"/>
              <a:ext cx="25550" cy="21900"/>
            </a:xfrm>
            <a:custGeom>
              <a:rect b="b" l="l" r="r" t="t"/>
              <a:pathLst>
                <a:path extrusionOk="0" h="876" w="1022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55"/>
          <p:cNvGrpSpPr/>
          <p:nvPr/>
        </p:nvGrpSpPr>
        <p:grpSpPr>
          <a:xfrm>
            <a:off x="4332450" y="4385957"/>
            <a:ext cx="292429" cy="403308"/>
            <a:chOff x="5605250" y="1168900"/>
            <a:chExt cx="208075" cy="286950"/>
          </a:xfrm>
        </p:grpSpPr>
        <p:sp>
          <p:nvSpPr>
            <p:cNvPr id="1228" name="Google Shape;1228;p55"/>
            <p:cNvSpPr/>
            <p:nvPr/>
          </p:nvSpPr>
          <p:spPr>
            <a:xfrm>
              <a:off x="5605250" y="1168900"/>
              <a:ext cx="208075" cy="208375"/>
            </a:xfrm>
            <a:custGeom>
              <a:rect b="b" l="l" r="r" t="t"/>
              <a:pathLst>
                <a:path extrusionOk="0" h="8335" w="8323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5709125" y="1168900"/>
              <a:ext cx="104200" cy="208375"/>
            </a:xfrm>
            <a:custGeom>
              <a:rect b="b" l="l" r="r" t="t"/>
              <a:pathLst>
                <a:path extrusionOk="0" h="8335" w="4168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5699600" y="1259300"/>
              <a:ext cx="19375" cy="196550"/>
            </a:xfrm>
            <a:custGeom>
              <a:rect b="b" l="l" r="r" t="t"/>
              <a:pathLst>
                <a:path extrusionOk="0" h="7862" w="775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5665375" y="1310575"/>
              <a:ext cx="43775" cy="36050"/>
            </a:xfrm>
            <a:custGeom>
              <a:rect b="b" l="l" r="r" t="t"/>
              <a:pathLst>
                <a:path extrusionOk="0" h="1442" w="1751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5651075" y="1300725"/>
              <a:ext cx="69100" cy="55725"/>
            </a:xfrm>
            <a:custGeom>
              <a:rect b="b" l="l" r="r" t="t"/>
              <a:pathLst>
                <a:path extrusionOk="0" h="2229" w="2764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5709125" y="1289150"/>
              <a:ext cx="31275" cy="29775"/>
            </a:xfrm>
            <a:custGeom>
              <a:rect b="b" l="l" r="r" t="t"/>
              <a:pathLst>
                <a:path extrusionOk="0" h="1191" w="1251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5696025" y="1279325"/>
              <a:ext cx="58350" cy="49425"/>
            </a:xfrm>
            <a:custGeom>
              <a:rect b="b" l="l" r="r" t="t"/>
              <a:pathLst>
                <a:path extrusionOk="0" h="1977" w="2334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55"/>
          <p:cNvGrpSpPr/>
          <p:nvPr/>
        </p:nvGrpSpPr>
        <p:grpSpPr>
          <a:xfrm>
            <a:off x="4593988" y="4206379"/>
            <a:ext cx="314943" cy="582910"/>
            <a:chOff x="6691700" y="1068275"/>
            <a:chExt cx="221775" cy="410500"/>
          </a:xfrm>
        </p:grpSpPr>
        <p:sp>
          <p:nvSpPr>
            <p:cNvPr id="1236" name="Google Shape;1236;p55"/>
            <p:cNvSpPr/>
            <p:nvPr/>
          </p:nvSpPr>
          <p:spPr>
            <a:xfrm>
              <a:off x="6691700" y="1068275"/>
              <a:ext cx="221775" cy="317325"/>
            </a:xfrm>
            <a:custGeom>
              <a:rect b="b" l="l" r="r" t="t"/>
              <a:pathLst>
                <a:path extrusionOk="0" h="12693" w="8871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6802425" y="1068275"/>
              <a:ext cx="111050" cy="317325"/>
            </a:xfrm>
            <a:custGeom>
              <a:rect b="b" l="l" r="r" t="t"/>
              <a:pathLst>
                <a:path extrusionOk="0" h="12693" w="4442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6792600" y="1285875"/>
              <a:ext cx="19675" cy="192900"/>
            </a:xfrm>
            <a:custGeom>
              <a:rect b="b" l="l" r="r" t="t"/>
              <a:pathLst>
                <a:path extrusionOk="0" h="7716" w="787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6759550" y="1295700"/>
              <a:ext cx="42900" cy="48825"/>
            </a:xfrm>
            <a:custGeom>
              <a:rect b="b" l="l" r="r" t="t"/>
              <a:pathLst>
                <a:path extrusionOk="0" h="1953" w="1716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6744850" y="1285400"/>
              <a:ext cx="70600" cy="69000"/>
            </a:xfrm>
            <a:custGeom>
              <a:rect b="b" l="l" r="r" t="t"/>
              <a:pathLst>
                <a:path extrusionOk="0" h="2760" w="2824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6802425" y="1295700"/>
              <a:ext cx="43175" cy="48825"/>
            </a:xfrm>
            <a:custGeom>
              <a:rect b="b" l="l" r="r" t="t"/>
              <a:pathLst>
                <a:path extrusionOk="0" h="1953" w="1727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6789325" y="1285400"/>
              <a:ext cx="70700" cy="69000"/>
            </a:xfrm>
            <a:custGeom>
              <a:rect b="b" l="l" r="r" t="t"/>
              <a:pathLst>
                <a:path extrusionOk="0" h="2760" w="2828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249" name="Google Shape;1249;p56"/>
          <p:cNvGrpSpPr/>
          <p:nvPr/>
        </p:nvGrpSpPr>
        <p:grpSpPr>
          <a:xfrm>
            <a:off x="485775" y="196900"/>
            <a:ext cx="9144000" cy="4621750"/>
            <a:chOff x="234300" y="196900"/>
            <a:chExt cx="9144000" cy="4621750"/>
          </a:xfrm>
        </p:grpSpPr>
        <p:sp>
          <p:nvSpPr>
            <p:cNvPr id="1250" name="Google Shape;1250;p56"/>
            <p:cNvSpPr txBox="1"/>
            <p:nvPr/>
          </p:nvSpPr>
          <p:spPr>
            <a:xfrm>
              <a:off x="234300" y="196900"/>
              <a:ext cx="7569000" cy="7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500">
                  <a:solidFill>
                    <a:schemeClr val="accent4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3.1 Lasso Background: Multivariate Linear Regression</a:t>
              </a:r>
              <a:endParaRPr b="1"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51" name="Google Shape;1251;p56"/>
            <p:cNvSpPr txBox="1"/>
            <p:nvPr/>
          </p:nvSpPr>
          <p:spPr>
            <a:xfrm>
              <a:off x="234300" y="621850"/>
              <a:ext cx="5326500" cy="17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The multiple linear model can be represent as: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2" name="Google Shape;1252;p56"/>
            <p:cNvSpPr txBox="1"/>
            <p:nvPr/>
          </p:nvSpPr>
          <p:spPr>
            <a:xfrm>
              <a:off x="234300" y="1362413"/>
              <a:ext cx="163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Where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3" name="Google Shape;1253;p56"/>
            <p:cNvSpPr txBox="1"/>
            <p:nvPr/>
          </p:nvSpPr>
          <p:spPr>
            <a:xfrm>
              <a:off x="3887000" y="1362425"/>
              <a:ext cx="4125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and </a:t>
              </a:r>
              <a:r>
                <a:rPr b="1"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     </a:t>
              </a: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is the output, also we have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4" name="Google Shape;1254;p56"/>
            <p:cNvSpPr txBox="1"/>
            <p:nvPr/>
          </p:nvSpPr>
          <p:spPr>
            <a:xfrm>
              <a:off x="234300" y="3125538"/>
              <a:ext cx="6023700" cy="10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Bitter"/>
                <a:buChar char="●"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Output is subject to</a:t>
              </a:r>
              <a:r>
                <a:rPr lang="zh-CN" sz="20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 </a:t>
              </a:r>
              <a:endParaRPr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Bitter"/>
                <a:buChar char="●"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It is determined when</a:t>
              </a:r>
              <a:r>
                <a:rPr lang="zh-CN" sz="20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 </a:t>
              </a:r>
              <a:endParaRPr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Bitter"/>
                <a:buChar char="●"/>
              </a:pPr>
              <a:r>
                <a:t/>
              </a:r>
              <a:endParaRPr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5" name="Google Shape;1255;p56"/>
            <p:cNvSpPr txBox="1"/>
            <p:nvPr/>
          </p:nvSpPr>
          <p:spPr>
            <a:xfrm>
              <a:off x="4409100" y="3832613"/>
              <a:ext cx="19317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are chosen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6" name="Google Shape;1256;p56"/>
            <p:cNvSpPr txBox="1"/>
            <p:nvPr/>
          </p:nvSpPr>
          <p:spPr>
            <a:xfrm>
              <a:off x="234300" y="1814850"/>
              <a:ext cx="22974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as the error term.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7" name="Google Shape;1257;p56"/>
            <p:cNvSpPr txBox="1"/>
            <p:nvPr/>
          </p:nvSpPr>
          <p:spPr>
            <a:xfrm>
              <a:off x="234300" y="2154650"/>
              <a:ext cx="9144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The sample contains </a:t>
              </a:r>
              <a:r>
                <a:rPr b="1"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N</a:t>
              </a: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 cases,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each of which consists of p covariates and a single output.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50">
                  <a:solidFill>
                    <a:srgbClr val="202122"/>
                  </a:solidFill>
                  <a:highlight>
                    <a:srgbClr val="FFFFFF"/>
                  </a:highlight>
                </a:rPr>
                <a:t> 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258" name="Google Shape;1258;p56"/>
            <p:cNvSpPr txBox="1"/>
            <p:nvPr/>
          </p:nvSpPr>
          <p:spPr>
            <a:xfrm>
              <a:off x="1148700" y="4396550"/>
              <a:ext cx="51093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is the constant coefficient</a:t>
              </a:r>
              <a:endParaRPr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pic>
          <p:nvPicPr>
            <p:cNvPr descr="{&quot;mathml&quot;:&quot;&lt;math style=\&quot;font-family:stix;font-size:16px;\&quot; xmlns=\&quot;http://www.w3.org/1998/Math/MathML\&quot;&gt;&lt;mstyle mathsize=\&quot;16px\&quot;&gt;&lt;mi&gt;Y&lt;/mi&gt;&lt;mo&gt;=&lt;/mo&gt;&lt;mi&gt;f&lt;/mi&gt;&lt;mfenced&gt;&lt;mi&gt;X&lt;/mi&gt;&lt;/mfenced&gt;&lt;mo&gt;=&lt;/mo&gt;&lt;msub&gt;&lt;mi&gt;&amp;#x3B2;&lt;/mi&gt;&lt;mn&gt;0&lt;/mn&gt;&lt;/msub&gt;&lt;mo&gt;+&lt;/mo&gt;&lt;msub&gt;&lt;mi&gt;&amp;#x3B2;&lt;/mi&gt;&lt;mn&gt;1&lt;/mn&gt;&lt;/msub&gt;&lt;msub&gt;&lt;mi&gt;x&lt;/mi&gt;&lt;mn&gt;1&lt;/mn&gt;&lt;/msub&gt;&lt;mo&gt;+&lt;/mo&gt;&lt;msub&gt;&lt;mi&gt;&amp;#x3B2;&lt;/mi&gt;&lt;mn&gt;2&lt;/mn&gt;&lt;/msub&gt;&lt;msub&gt;&lt;mi&gt;x&lt;/mi&gt;&lt;mn&gt;2&lt;/mn&gt;&lt;/msub&gt;&lt;mo&gt;+&lt;/mo&gt;&lt;mo&gt;.&lt;/mo&gt;&lt;mo&gt;.&lt;/mo&gt;&lt;mo&gt;.&lt;/mo&gt;&lt;mo&gt;+&lt;/mo&gt;&lt;msub&gt;&lt;mi&gt;&amp;#x3B2;&lt;/mi&gt;&lt;mi&gt;p&lt;/mi&gt;&lt;/msub&gt;&lt;msub&gt;&lt;mi&gt;x&lt;/mi&gt;&lt;mi&gt;p&lt;/mi&gt;&lt;/msub&gt;&lt;mo&gt;+&lt;/mo&gt;&lt;mi&gt;&amp;#x3B5;&lt;/mi&gt;&lt;/mstyle&gt;&lt;/math&gt;&quot;,&quot;truncated&quot;:false}" id="1259" name="Google Shape;1259;p56" title="Y 等於 f 左小括號 X 右小括號 等於 beta （ 小写 ） 下標 0 加 beta （ 小写 ） 下標 1 x 下標 1 加 beta （ 小写 ） 下標 2 x 下標 2 加... 加 beta （ 小写 ） 下標 p x 下標 p 加 epsilon （ 小写 ）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000" y="1066125"/>
              <a:ext cx="4398227" cy="29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i&gt;X&lt;/mi&gt;&lt;mo&gt;=&lt;/mo&gt;&lt;mfenced open=\&quot;[\&quot; close=\&quot;]\&quot;&gt;&lt;mrow&gt;&lt;msub&gt;&lt;mi&gt;x&lt;/mi&gt;&lt;mn&gt;1&lt;/mn&gt;&lt;/msub&gt;&lt;mo&gt;,&lt;/mo&gt;&lt;msub&gt;&lt;mi&gt;x&lt;/mi&gt;&lt;mn&gt;2&lt;/mn&gt;&lt;/msub&gt;&lt;mo&gt;,&lt;/mo&gt;&lt;mo&gt;.&lt;/mo&gt;&lt;mo&gt;.&lt;/mo&gt;&lt;mo&gt;.&lt;/mo&gt;&lt;mo&gt;,&lt;/mo&gt;&lt;msub&gt;&lt;mi&gt;x&lt;/mi&gt;&lt;mi&gt;p&lt;/mi&gt;&lt;/msub&gt;&lt;/mrow&gt;&lt;/mfenced&gt;&lt;mo&gt;&amp;#x2208;&lt;/mo&gt;&lt;msup&gt;&lt;mi&gt;R&lt;/mi&gt;&lt;mrow&gt;&lt;mi&gt;n&lt;/mi&gt;&lt;mo&gt;&amp;#xD7;&lt;/mo&gt;&lt;mi&gt;p&lt;/mi&gt;&lt;/mrow&gt;&lt;/msup&gt;&lt;/mstyle&gt;&lt;/math&gt;&quot;,&quot;truncated&quot;:false}" id="1260" name="Google Shape;1260;p56" title="X 等於 左中括號 x 下標 1 逗號 x 下標 2 逗號... 逗號 x 下標 p 右中括號 属于 R 的 n 乘號 p 次方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6900" y="1392913"/>
              <a:ext cx="2800096" cy="42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i&gt;X&lt;/mi&gt;&lt;mo&gt;=&lt;/mo&gt;&lt;mfenced open=\&quot;[\&quot; close=\&quot;]\&quot;&gt;&lt;mrow&gt;&lt;msub&gt;&lt;mi&gt;x&lt;/mi&gt;&lt;mn&gt;1&lt;/mn&gt;&lt;/msub&gt;&lt;mo&gt;,&lt;/mo&gt;&lt;msub&gt;&lt;mi&gt;x&lt;/mi&gt;&lt;mn&gt;2&lt;/mn&gt;&lt;/msub&gt;&lt;mo&gt;,&lt;/mo&gt;&lt;mo&gt;.&lt;/mo&gt;&lt;mo&gt;.&lt;/mo&gt;&lt;mo&gt;.&lt;/mo&gt;&lt;mo&gt;,&lt;/mo&gt;&lt;msub&gt;&lt;mi&gt;x&lt;/mi&gt;&lt;mi&gt;p&lt;/mi&gt;&lt;/msub&gt;&lt;/mrow&gt;&lt;/mfenced&gt;&lt;mo&gt;&amp;#x2208;&lt;/mo&gt;&lt;msup&gt;&lt;mi&gt;R&lt;/mi&gt;&lt;mrow&gt;&lt;mi&gt;n&lt;/mi&gt;&lt;mo&gt;&amp;#xD7;&lt;/mo&gt;&lt;mi&gt;p&lt;/mi&gt;&lt;/mrow&gt;&lt;/msup&gt;&lt;/mstyle&gt;&lt;/math&gt;&quot;,&quot;truncated&quot;:false}" id="1261" name="Google Shape;1261;p56" title="X 等於 左中括號 x 下標 1 逗號 x 下標 2 逗號... 逗號 x 下標 p 右中括號 属于 R 的 n 乘號 p 次方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90575" y="3206850"/>
              <a:ext cx="2800096" cy="42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i&gt;Y&lt;/mi&gt;&lt;/mstyle&gt;&lt;/math&gt;&quot;,&quot;truncated&quot;:false}" id="1262" name="Google Shape;1262;p56" title="Y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52299" y="1506700"/>
              <a:ext cx="162550" cy="16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i&gt;&amp;#x3B5;&lt;/mi&gt;&lt;/mstyle&gt;&lt;/math&gt;&quot;,&quot;truncated&quot;:false}" id="1263" name="Google Shape;1263;p56" title="epsilon （ 小写 ）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3621" y="1514986"/>
              <a:ext cx="162550" cy="152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sub&gt;&lt;mi&gt;&amp;#x3B2;&lt;/mi&gt;&lt;mn&gt;0&lt;/mn&gt;&lt;/msub&gt;&lt;mo&gt;,&lt;/mo&gt;&lt;msub&gt;&lt;mi&gt;&amp;#x3B2;&lt;/mi&gt;&lt;mn&gt;1&lt;/mn&gt;&lt;/msub&gt;&lt;mo&gt;,&lt;/mo&gt;&lt;mo&gt;.&lt;/mo&gt;&lt;mo&gt;.&lt;/mo&gt;&lt;mo&gt;.&lt;/mo&gt;&lt;mo&gt;,&lt;/mo&gt;&lt;msub&gt;&lt;mi&gt;&amp;#x3B2;&lt;/mi&gt;&lt;mi&gt;p&lt;/mi&gt;&lt;/msub&gt;&lt;/mstyle&gt;&lt;/math&gt;&quot;,&quot;truncated&quot;:false}" id="1264" name="Google Shape;1264;p56" title="beta （ 小写 ） 下標 0 逗號 beta （ 小写 ） 下標 1 逗號... 逗號 beta （ 小写 ） 下標 p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04335" y="3867398"/>
              <a:ext cx="1398016" cy="321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20px;\&quot; xmlns=\&quot;http://www.w3.org/1998/Math/MathML\&quot;&gt;&lt;mstyle mathsize=\&quot;20px\&quot;&gt;&lt;msub&gt;&lt;mi&gt;&amp;#x3B2;&lt;/mi&gt;&lt;mn&gt;0&lt;/mn&gt;&lt;/msub&gt;&lt;/mstyle&gt;&lt;/math&gt;&quot;,&quot;truncated&quot;:false}" id="1265" name="Google Shape;1265;p56" title="beta （ 小写 ） 下標 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2745" y="4465360"/>
              <a:ext cx="264160" cy="284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1" name="Google Shape;1271;p57"/>
          <p:cNvSpPr txBox="1"/>
          <p:nvPr/>
        </p:nvSpPr>
        <p:spPr>
          <a:xfrm>
            <a:off x="436625" y="381725"/>
            <a:ext cx="5383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800" u="sng">
                <a:solidFill>
                  <a:schemeClr val="accent4"/>
                </a:solidFill>
                <a:latin typeface="Bitter"/>
                <a:ea typeface="Bitter"/>
                <a:cs typeface="Bitter"/>
                <a:sym typeface="Bitter"/>
              </a:rPr>
              <a:t>Lasso Regression Model</a:t>
            </a:r>
            <a:endParaRPr b="1" i="1" sz="1800" u="sng">
              <a:solidFill>
                <a:schemeClr val="accent4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2" name="Google Shape;1272;p57"/>
          <p:cNvSpPr txBox="1"/>
          <p:nvPr/>
        </p:nvSpPr>
        <p:spPr>
          <a:xfrm>
            <a:off x="390975" y="827525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So the meaning of Lasso Regression model is to minimize the following error with specific restriction.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73" name="Google Shape;1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550" y="1519512"/>
            <a:ext cx="2079154" cy="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57"/>
          <p:cNvSpPr txBox="1"/>
          <p:nvPr/>
        </p:nvSpPr>
        <p:spPr>
          <a:xfrm>
            <a:off x="3442700" y="1632150"/>
            <a:ext cx="2434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with restriction: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75" name="Google Shape;12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850" y="1518190"/>
            <a:ext cx="924275" cy="552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57"/>
          <p:cNvSpPr txBox="1"/>
          <p:nvPr/>
        </p:nvSpPr>
        <p:spPr>
          <a:xfrm>
            <a:off x="539500" y="2223675"/>
            <a:ext cx="698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Here the sample contains </a:t>
            </a:r>
            <a:r>
              <a:rPr b="1"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N</a:t>
            </a: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cases, each of which has p covariate and a specific outcome.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7" name="Google Shape;1277;p57"/>
          <p:cNvSpPr txBox="1"/>
          <p:nvPr/>
        </p:nvSpPr>
        <p:spPr>
          <a:xfrm>
            <a:off x="3947325" y="1422813"/>
            <a:ext cx="1853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500" u="sng">
                <a:solidFill>
                  <a:schemeClr val="accent4"/>
                </a:solidFill>
                <a:latin typeface="Bitter"/>
                <a:ea typeface="Bitter"/>
                <a:cs typeface="Bitter"/>
                <a:sym typeface="Bitter"/>
              </a:rPr>
              <a:t>object: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8" name="Google Shape;1278;p57"/>
          <p:cNvSpPr txBox="1"/>
          <p:nvPr/>
        </p:nvSpPr>
        <p:spPr>
          <a:xfrm>
            <a:off x="985275" y="382220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9" name="Google Shape;1279;p57"/>
          <p:cNvSpPr txBox="1"/>
          <p:nvPr/>
        </p:nvSpPr>
        <p:spPr>
          <a:xfrm>
            <a:off x="356625" y="3616550"/>
            <a:ext cx="6503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Here t is the      we refer to in the lasso regression model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80" name="Google Shape;128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25" y="4110475"/>
            <a:ext cx="7943850" cy="6984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y&lt;/mi&gt;&lt;mi&gt;i&lt;/mi&gt;&lt;/msub&gt;&lt;mo&gt;&amp;#xA0;&lt;/mo&gt;&lt;mi&gt;b&lt;/mi&gt;&lt;mi&gt;e&lt;/mi&gt;&lt;mo&gt;&amp;#xA0;&lt;/mo&gt;&lt;mi&gt;t&lt;/mi&gt;&lt;mi&gt;h&lt;/mi&gt;&lt;mi&gt;e&lt;/mi&gt;&lt;mo&gt;&amp;#xA0;&lt;/mo&gt;&lt;mi&gt;o&lt;/mi&gt;&lt;mi&gt;u&lt;/mi&gt;&lt;mi&gt;t&lt;/mi&gt;&lt;mi&gt;c&lt;/mi&gt;&lt;mi&gt;o&lt;/mi&gt;&lt;mi&gt;m&lt;/mi&gt;&lt;mi&gt;e&lt;/mi&gt;&lt;/mstyle&gt;&lt;/math&gt;&quot;,&quot;truncated&quot;:false}" id="1281" name="Google Shape;1281;p57" title="y 下標 i 空格 b e 空格 t h e 空格 o u t c o m 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1656" y="3139771"/>
            <a:ext cx="1491488" cy="22758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57"/>
          <p:cNvSpPr txBox="1"/>
          <p:nvPr/>
        </p:nvSpPr>
        <p:spPr>
          <a:xfrm>
            <a:off x="2985525" y="1741925"/>
            <a:ext cx="91500" cy="1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K&lt;/mi&gt;&lt;/mstyle&gt;&lt;/math&gt;&quot;,&quot;truncated&quot;:false}" id="1283" name="Google Shape;1283;p57" title="K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0332" y="3765819"/>
            <a:ext cx="148336" cy="13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7"/>
          <p:cNvSpPr txBox="1"/>
          <p:nvPr/>
        </p:nvSpPr>
        <p:spPr>
          <a:xfrm>
            <a:off x="4139950" y="4130800"/>
            <a:ext cx="91500" cy="1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285" name="Google Shape;1285;p57"/>
          <p:cNvGrpSpPr/>
          <p:nvPr/>
        </p:nvGrpSpPr>
        <p:grpSpPr>
          <a:xfrm>
            <a:off x="2985525" y="3076825"/>
            <a:ext cx="5071424" cy="353475"/>
            <a:chOff x="2985525" y="3076825"/>
            <a:chExt cx="5071424" cy="353475"/>
          </a:xfrm>
        </p:grpSpPr>
        <p:pic>
          <p:nvPicPr>
            <p:cNvPr id="1286" name="Google Shape;1286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26650" y="3076825"/>
              <a:ext cx="157250" cy="1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sub&gt;&lt;mi&gt;x&lt;/mi&gt;&lt;mi&gt;i&lt;/mi&gt;&lt;/msub&gt;&lt;mo&gt;:&lt;/mo&gt;&lt;mo&gt;=&lt;/mo&gt;&lt;msub&gt;&lt;mfenced&gt;&lt;mrow&gt;&lt;msub&gt;&lt;mi&gt;x&lt;/mi&gt;&lt;mn&gt;1&lt;/mn&gt;&lt;/msub&gt;&lt;mo&gt;,&lt;/mo&gt;&lt;msub&gt;&lt;mi&gt;x&lt;/mi&gt;&lt;mn&gt;2&lt;/mn&gt;&lt;/msub&gt;&lt;mo&gt;,&lt;/mo&gt;&lt;mo&gt;.&lt;/mo&gt;&lt;mo&gt;.&lt;/mo&gt;&lt;mo&gt;.&lt;/mo&gt;&lt;mo&gt;,&lt;/mo&gt;&lt;msub&gt;&lt;mi&gt;x&lt;/mi&gt;&lt;mi&gt;p&lt;/mi&gt;&lt;/msub&gt;&lt;/mrow&gt;&lt;/mfenced&gt;&lt;mi&gt;i&lt;/mi&gt;&lt;/msub&gt;&lt;mo&gt;&amp;#xA0;&lt;/mo&gt;&lt;mi&gt;b&lt;/mi&gt;&lt;mi&gt;e&lt;/mi&gt;&lt;mo&gt;&amp;#xA0;&lt;/mo&gt;&lt;mi&gt;t&lt;/mi&gt;&lt;mi&gt;h&lt;/mi&gt;&lt;mi&gt;e&lt;/mi&gt;&lt;mo&gt;&amp;#xA0;&lt;/mo&gt;&lt;mi&gt;c&lt;/mi&gt;&lt;mi&gt;o&lt;/mi&gt;&lt;mi&gt;v&lt;/mi&gt;&lt;mi&gt;a&lt;/mi&gt;&lt;mi&gt;r&lt;/mi&gt;&lt;mi&gt;i&lt;/mi&gt;&lt;mi&gt;a&lt;/mi&gt;&lt;mi&gt;t&lt;/mi&gt;&lt;mi&gt;e&lt;/mi&gt;&lt;mo&gt;&amp;#xA0;&lt;/mo&gt;&lt;mi&gt;v&lt;/mi&gt;&lt;mi&gt;e&lt;/mi&gt;&lt;mi&gt;c&lt;/mi&gt;&lt;mi&gt;t&lt;/mi&gt;&lt;mi&gt;o&lt;/mi&gt;&lt;mi&gt;r&lt;/mi&gt;&lt;mo&gt;&amp;#xA0;&lt;/mo&gt;&lt;mi&gt;f&lt;/mi&gt;&lt;mi&gt;o&lt;/mi&gt;&lt;mi&gt;r&lt;/mi&gt;&lt;mo&gt;&amp;#xA0;&lt;/mo&gt;&lt;mi&gt;t&lt;/mi&gt;&lt;mi&gt;h&lt;/mi&gt;&lt;mi&gt;e&lt;/mi&gt;&lt;mo&gt;&amp;#xA0;&lt;/mo&gt;&lt;msup&gt;&lt;mi&gt;i&lt;/mi&gt;&lt;mrow&gt;&lt;mi&gt;t&lt;/mi&gt;&lt;mi&gt;h&lt;/mi&gt;&lt;/mrow&gt;&lt;/msup&gt;&lt;mo&gt;&amp;#xA0;&lt;/mo&gt;&lt;mi&gt;c&lt;/mi&gt;&lt;mi&gt;a&lt;/mi&gt;&lt;mi&gt;s&lt;/mi&gt;&lt;mi&gt;e&lt;/mi&gt;&lt;/mstyle&gt;&lt;/math&gt;&quot;,&quot;truncated&quot;:false}" id="1287" name="Google Shape;1287;p57" title="x 下標 i 冒號 等於 左小括號 x 下標 1 逗號 x 下標 2 逗號... 逗號 x 下標 p 右小括號 下標 i 空格 b e 空格 t h e 空格 c o v a r i a t e 空格 v e c t o r 空格 f o r 空格 t h e 空格 i 的 t h 次方 空格 c a s e"/>
            <p:cNvPicPr preferRelativeResize="0"/>
            <p:nvPr/>
          </p:nvPicPr>
          <p:blipFill rotWithShape="1">
            <a:blip r:embed="rId9">
              <a:alphaModFix/>
            </a:blip>
            <a:srcRect b="0" l="76962" r="0" t="0"/>
            <a:stretch/>
          </p:blipFill>
          <p:spPr>
            <a:xfrm>
              <a:off x="6883073" y="3077125"/>
              <a:ext cx="1173877" cy="35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sub&gt;&lt;mi&gt;x&lt;/mi&gt;&lt;mi&gt;i&lt;/mi&gt;&lt;/msub&gt;&lt;mo&gt;:&lt;/mo&gt;&lt;mo&gt;=&lt;/mo&gt;&lt;msub&gt;&lt;mfenced&gt;&lt;mrow&gt;&lt;msub&gt;&lt;mi&gt;x&lt;/mi&gt;&lt;mn&gt;1&lt;/mn&gt;&lt;/msub&gt;&lt;mo&gt;,&lt;/mo&gt;&lt;msub&gt;&lt;mi&gt;x&lt;/mi&gt;&lt;mn&gt;2&lt;/mn&gt;&lt;/msub&gt;&lt;mo&gt;,&lt;/mo&gt;&lt;mo&gt;.&lt;/mo&gt;&lt;mo&gt;.&lt;/mo&gt;&lt;mo&gt;.&lt;/mo&gt;&lt;mo&gt;,&lt;/mo&gt;&lt;msub&gt;&lt;mi&gt;x&lt;/mi&gt;&lt;mi&gt;p&lt;/mi&gt;&lt;/msub&gt;&lt;/mrow&gt;&lt;/mfenced&gt;&lt;mi&gt;i&lt;/mi&gt;&lt;/msub&gt;&lt;mo&gt;&amp;#xA0;&lt;/mo&gt;&lt;mi&gt;b&lt;/mi&gt;&lt;mi&gt;e&lt;/mi&gt;&lt;mo&gt;&amp;#xA0;&lt;/mo&gt;&lt;mi&gt;t&lt;/mi&gt;&lt;mi&gt;h&lt;/mi&gt;&lt;mi&gt;e&lt;/mi&gt;&lt;mo&gt;&amp;#xA0;&lt;/mo&gt;&lt;mi&gt;c&lt;/mi&gt;&lt;mi&gt;o&lt;/mi&gt;&lt;mi&gt;v&lt;/mi&gt;&lt;mi&gt;a&lt;/mi&gt;&lt;mi&gt;r&lt;/mi&gt;&lt;mi&gt;i&lt;/mi&gt;&lt;mi&gt;a&lt;/mi&gt;&lt;mi&gt;t&lt;/mi&gt;&lt;mi&gt;e&lt;/mi&gt;&lt;mo&gt;&amp;#xA0;&lt;/mo&gt;&lt;mi&gt;v&lt;/mi&gt;&lt;mi&gt;e&lt;/mi&gt;&lt;mi&gt;c&lt;/mi&gt;&lt;mi&gt;t&lt;/mi&gt;&lt;mi&gt;o&lt;/mi&gt;&lt;mi&gt;r&lt;/mi&gt;&lt;mo&gt;&amp;#xA0;&lt;/mo&gt;&lt;mi&gt;f&lt;/mi&gt;&lt;mi&gt;o&lt;/mi&gt;&lt;mi&gt;r&lt;/mi&gt;&lt;mo&gt;&amp;#xA0;&lt;/mo&gt;&lt;mi&gt;t&lt;/mi&gt;&lt;mi&gt;h&lt;/mi&gt;&lt;mi&gt;e&lt;/mi&gt;&lt;mo&gt;&amp;#xA0;&lt;/mo&gt;&lt;msup&gt;&lt;mi&gt;i&lt;/mi&gt;&lt;mrow&gt;&lt;mi&gt;t&lt;/mi&gt;&lt;mi&gt;h&lt;/mi&gt;&lt;/mrow&gt;&lt;/msup&gt;&lt;mo&gt;&amp;#xA0;&lt;/mo&gt;&lt;mi&gt;c&lt;/mi&gt;&lt;mi&gt;a&lt;/mi&gt;&lt;mi&gt;s&lt;/mi&gt;&lt;mi&gt;e&lt;/mi&gt;&lt;/mstyle&gt;&lt;/math&gt;&quot;,&quot;truncated&quot;:false}" id="1288" name="Google Shape;1288;p57" title="x 下標 i 冒號 等於 左小括號 x 下標 1 逗號 x 下標 2 逗號... 逗號 x 下標 p 右小括號 下標 i 空格 b e 空格 t h e 空格 c o v a r i a t e 空格 v e c t o r 空格 f o r 空格 t h e 空格 i 的 t h 次方 空格 c a s e"/>
            <p:cNvPicPr preferRelativeResize="0"/>
            <p:nvPr/>
          </p:nvPicPr>
          <p:blipFill rotWithShape="1">
            <a:blip r:embed="rId9">
              <a:alphaModFix/>
            </a:blip>
            <a:srcRect b="10" l="0" r="23512" t="0"/>
            <a:stretch/>
          </p:blipFill>
          <p:spPr>
            <a:xfrm>
              <a:off x="2985525" y="3077125"/>
              <a:ext cx="3897551" cy="353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/>
          <p:nvPr>
            <p:ph type="title"/>
          </p:nvPr>
        </p:nvSpPr>
        <p:spPr>
          <a:xfrm>
            <a:off x="561940" y="3511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TABLE OF CONTENTS</a:t>
            </a:r>
            <a:endParaRPr sz="3000"/>
          </a:p>
        </p:txBody>
      </p:sp>
      <p:sp>
        <p:nvSpPr>
          <p:cNvPr id="532" name="Google Shape;532;p40"/>
          <p:cNvSpPr txBox="1"/>
          <p:nvPr>
            <p:ph idx="2" type="title"/>
          </p:nvPr>
        </p:nvSpPr>
        <p:spPr>
          <a:xfrm>
            <a:off x="1040625" y="126355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01</a:t>
            </a:r>
            <a:endParaRPr b="1" sz="3000"/>
          </a:p>
        </p:txBody>
      </p:sp>
      <p:sp>
        <p:nvSpPr>
          <p:cNvPr id="533" name="Google Shape;533;p40"/>
          <p:cNvSpPr txBox="1"/>
          <p:nvPr>
            <p:ph idx="3" type="title"/>
          </p:nvPr>
        </p:nvSpPr>
        <p:spPr>
          <a:xfrm>
            <a:off x="1867800" y="1263550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introduction</a:t>
            </a:r>
            <a:endParaRPr sz="3000"/>
          </a:p>
        </p:txBody>
      </p:sp>
      <p:sp>
        <p:nvSpPr>
          <p:cNvPr id="534" name="Google Shape;534;p40"/>
          <p:cNvSpPr txBox="1"/>
          <p:nvPr>
            <p:ph idx="5" type="title"/>
          </p:nvPr>
        </p:nvSpPr>
        <p:spPr>
          <a:xfrm>
            <a:off x="4686300" y="126355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02</a:t>
            </a:r>
            <a:endParaRPr b="1" sz="3000"/>
          </a:p>
        </p:txBody>
      </p:sp>
      <p:sp>
        <p:nvSpPr>
          <p:cNvPr id="535" name="Google Shape;535;p40"/>
          <p:cNvSpPr txBox="1"/>
          <p:nvPr>
            <p:ph idx="6" type="title"/>
          </p:nvPr>
        </p:nvSpPr>
        <p:spPr>
          <a:xfrm>
            <a:off x="5551975" y="1531513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DATA Pre-processing</a:t>
            </a:r>
            <a:endParaRPr sz="3000"/>
          </a:p>
        </p:txBody>
      </p:sp>
      <p:sp>
        <p:nvSpPr>
          <p:cNvPr id="536" name="Google Shape;536;p40"/>
          <p:cNvSpPr txBox="1"/>
          <p:nvPr>
            <p:ph idx="8" type="title"/>
          </p:nvPr>
        </p:nvSpPr>
        <p:spPr>
          <a:xfrm>
            <a:off x="1040625" y="261305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03</a:t>
            </a:r>
            <a:endParaRPr b="1" sz="3000"/>
          </a:p>
        </p:txBody>
      </p:sp>
      <p:sp>
        <p:nvSpPr>
          <p:cNvPr id="537" name="Google Shape;537;p40"/>
          <p:cNvSpPr txBox="1"/>
          <p:nvPr>
            <p:ph idx="9" type="title"/>
          </p:nvPr>
        </p:nvSpPr>
        <p:spPr>
          <a:xfrm>
            <a:off x="1867800" y="2906400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Method - </a:t>
            </a:r>
            <a:r>
              <a:rPr lang="zh-CN" sz="3000"/>
              <a:t>Lasso regression</a:t>
            </a:r>
            <a:endParaRPr sz="3000"/>
          </a:p>
        </p:txBody>
      </p:sp>
      <p:sp>
        <p:nvSpPr>
          <p:cNvPr id="538" name="Google Shape;538;p40"/>
          <p:cNvSpPr txBox="1"/>
          <p:nvPr>
            <p:ph idx="14" type="title"/>
          </p:nvPr>
        </p:nvSpPr>
        <p:spPr>
          <a:xfrm>
            <a:off x="4686300" y="261305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04</a:t>
            </a:r>
            <a:endParaRPr b="1" sz="3000"/>
          </a:p>
        </p:txBody>
      </p:sp>
      <p:sp>
        <p:nvSpPr>
          <p:cNvPr id="539" name="Google Shape;539;p40"/>
          <p:cNvSpPr txBox="1"/>
          <p:nvPr>
            <p:ph idx="15" type="title"/>
          </p:nvPr>
        </p:nvSpPr>
        <p:spPr>
          <a:xfrm>
            <a:off x="5598350" y="2843950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Model building &amp; </a:t>
            </a:r>
            <a:r>
              <a:rPr lang="zh-CN" sz="3000"/>
              <a:t>results</a:t>
            </a:r>
            <a:endParaRPr sz="3000"/>
          </a:p>
        </p:txBody>
      </p:sp>
      <p:sp>
        <p:nvSpPr>
          <p:cNvPr id="540" name="Google Shape;540;p40"/>
          <p:cNvSpPr txBox="1"/>
          <p:nvPr>
            <p:ph idx="14" type="title"/>
          </p:nvPr>
        </p:nvSpPr>
        <p:spPr>
          <a:xfrm>
            <a:off x="1040625" y="382395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05</a:t>
            </a:r>
            <a:endParaRPr b="1" sz="3000"/>
          </a:p>
        </p:txBody>
      </p:sp>
      <p:sp>
        <p:nvSpPr>
          <p:cNvPr id="541" name="Google Shape;541;p40"/>
          <p:cNvSpPr txBox="1"/>
          <p:nvPr>
            <p:ph idx="15" type="title"/>
          </p:nvPr>
        </p:nvSpPr>
        <p:spPr>
          <a:xfrm>
            <a:off x="1867800" y="3823950"/>
            <a:ext cx="3782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Further discussion</a:t>
            </a:r>
            <a:endParaRPr sz="3000"/>
          </a:p>
        </p:txBody>
      </p:sp>
      <p:sp>
        <p:nvSpPr>
          <p:cNvPr id="542" name="Google Shape;542;p40"/>
          <p:cNvSpPr txBox="1"/>
          <p:nvPr>
            <p:ph idx="14" type="title"/>
          </p:nvPr>
        </p:nvSpPr>
        <p:spPr>
          <a:xfrm>
            <a:off x="4686300" y="3704907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06</a:t>
            </a:r>
            <a:endParaRPr b="1" sz="3000"/>
          </a:p>
        </p:txBody>
      </p:sp>
      <p:sp>
        <p:nvSpPr>
          <p:cNvPr id="543" name="Google Shape;543;p40"/>
          <p:cNvSpPr txBox="1"/>
          <p:nvPr>
            <p:ph idx="15" type="title"/>
          </p:nvPr>
        </p:nvSpPr>
        <p:spPr>
          <a:xfrm>
            <a:off x="5598350" y="4018800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conclusion &amp; future work</a:t>
            </a:r>
            <a:endParaRPr sz="3000"/>
          </a:p>
        </p:txBody>
      </p:sp>
      <p:sp>
        <p:nvSpPr>
          <p:cNvPr id="544" name="Google Shape;54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294" name="Google Shape;1294;p58"/>
          <p:cNvGrpSpPr/>
          <p:nvPr/>
        </p:nvGrpSpPr>
        <p:grpSpPr>
          <a:xfrm>
            <a:off x="539500" y="419238"/>
            <a:ext cx="7078650" cy="4179077"/>
            <a:chOff x="539500" y="419238"/>
            <a:chExt cx="7078650" cy="4179077"/>
          </a:xfrm>
        </p:grpSpPr>
        <p:sp>
          <p:nvSpPr>
            <p:cNvPr id="1295" name="Google Shape;1295;p58"/>
            <p:cNvSpPr txBox="1"/>
            <p:nvPr/>
          </p:nvSpPr>
          <p:spPr>
            <a:xfrm>
              <a:off x="5263450" y="1080038"/>
              <a:ext cx="2354700" cy="28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KKT Condition:</a:t>
              </a:r>
              <a:endParaRPr b="1"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grpSp>
          <p:nvGrpSpPr>
            <p:cNvPr id="1296" name="Google Shape;1296;p58"/>
            <p:cNvGrpSpPr/>
            <p:nvPr/>
          </p:nvGrpSpPr>
          <p:grpSpPr>
            <a:xfrm>
              <a:off x="539500" y="419238"/>
              <a:ext cx="4903500" cy="4179077"/>
              <a:chOff x="299475" y="438000"/>
              <a:chExt cx="4903500" cy="4179077"/>
            </a:xfrm>
          </p:grpSpPr>
          <p:sp>
            <p:nvSpPr>
              <p:cNvPr id="1297" name="Google Shape;1297;p58"/>
              <p:cNvSpPr txBox="1"/>
              <p:nvPr/>
            </p:nvSpPr>
            <p:spPr>
              <a:xfrm>
                <a:off x="299475" y="438000"/>
                <a:ext cx="4903500" cy="12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Lagrangian multiplier:</a:t>
                </a:r>
                <a:endParaRPr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sp>
            <p:nvSpPr>
              <p:cNvPr id="1298" name="Google Shape;1298;p58"/>
              <p:cNvSpPr txBox="1"/>
              <p:nvPr/>
            </p:nvSpPr>
            <p:spPr>
              <a:xfrm>
                <a:off x="299475" y="1198375"/>
                <a:ext cx="40233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Positive turning parameter to be chosen:</a:t>
                </a:r>
                <a:endParaRPr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pic>
            <p:nvPicPr>
              <p:cNvPr id="1299" name="Google Shape;1299;p5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87650" y="1283425"/>
                <a:ext cx="198707" cy="252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0" name="Google Shape;1300;p58"/>
              <p:cNvSpPr txBox="1"/>
              <p:nvPr/>
            </p:nvSpPr>
            <p:spPr>
              <a:xfrm>
                <a:off x="299475" y="1595263"/>
                <a:ext cx="4343400" cy="10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By doing (</a:t>
                </a:r>
                <a:r>
                  <a:rPr b="1"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1)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 and finding </a:t>
                </a:r>
                <a:r>
                  <a:rPr b="1"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minimizer by differentiation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, we have:</a:t>
                </a:r>
                <a:endParaRPr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sp>
            <p:nvSpPr>
              <p:cNvPr id="1301" name="Google Shape;1301;p58"/>
              <p:cNvSpPr txBox="1"/>
              <p:nvPr/>
            </p:nvSpPr>
            <p:spPr>
              <a:xfrm>
                <a:off x="299475" y="3204975"/>
                <a:ext cx="27624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sp>
            <p:nvSpPr>
              <p:cNvPr id="1302" name="Google Shape;1302;p58"/>
              <p:cNvSpPr txBox="1"/>
              <p:nvPr/>
            </p:nvSpPr>
            <p:spPr>
              <a:xfrm>
                <a:off x="299475" y="2716350"/>
                <a:ext cx="2354700" cy="6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Where</a:t>
                </a:r>
                <a:endParaRPr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sp>
            <p:nvSpPr>
              <p:cNvPr id="1303" name="Google Shape;1303;p58"/>
              <p:cNvSpPr txBox="1"/>
              <p:nvPr/>
            </p:nvSpPr>
            <p:spPr>
              <a:xfrm>
                <a:off x="1370025" y="2712363"/>
                <a:ext cx="2762400" cy="25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6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should be invertible.</a:t>
                </a:r>
                <a:endParaRPr sz="16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sp>
            <p:nvSpPr>
              <p:cNvPr id="1304" name="Google Shape;1304;p58"/>
              <p:cNvSpPr txBox="1"/>
              <p:nvPr/>
            </p:nvSpPr>
            <p:spPr>
              <a:xfrm>
                <a:off x="2574025" y="4027925"/>
                <a:ext cx="22404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pic>
            <p:nvPicPr>
              <p:cNvPr descr="{&quot;mathml&quot;:&quot;&lt;math style=\&quot;font-family:stix;font-size:16px;\&quot; xmlns=\&quot;http://www.w3.org/1998/Math/MathML\&quot;&gt;&lt;mstyle mathsize=\&quot;16px\&quot;&gt;&lt;mi&gt;L&lt;/mi&gt;&lt;mfenced&gt;&lt;mrow&gt;&lt;msub&gt;&lt;mi&gt;&amp;#x3B2;&lt;/mi&gt;&lt;mn&gt;0&lt;/mn&gt;&lt;/msub&gt;&lt;mo&gt;,&lt;/mo&gt;&lt;mi&gt;&amp;#x3B2;&lt;/mi&gt;&lt;mo&gt;,&lt;/mo&gt;&lt;mi&gt;&amp;#x3BB;&lt;/mi&gt;&lt;/mrow&gt;&lt;/mfenced&gt;&lt;mo&gt;=&lt;/mo&gt;&lt;mo&gt;|&lt;/mo&gt;&lt;mo&gt;|&lt;/mo&gt;&lt;mi&gt;y&lt;/mi&gt;&lt;mo&gt;-&lt;/mo&gt;&lt;msub&gt;&lt;mi&gt;&amp;#x3B2;&lt;/mi&gt;&lt;mn&gt;0&lt;/mn&gt;&lt;/msub&gt;&lt;mo&gt;-&lt;/mo&gt;&lt;mi&gt;X&lt;/mi&gt;&lt;mi&gt;&amp;#x3B2;&lt;/mi&gt;&lt;mo&gt;|&lt;/mo&gt;&lt;msup&gt;&lt;mo&gt;|&lt;/mo&gt;&lt;mn&gt;2&lt;/mn&gt;&lt;/msup&gt;&lt;mo&gt;+&lt;/mo&gt;&lt;mi&gt;&amp;#x3BB;&lt;/mi&gt;&lt;mfenced&gt;&lt;mrow&gt;&lt;mo&gt;|&lt;/mo&gt;&lt;mo&gt;|&lt;/mo&gt;&lt;mi&gt;&amp;#x3B2;&lt;/mi&gt;&lt;mo&gt;|&lt;/mo&gt;&lt;msub&gt;&lt;mo&gt;|&lt;/mo&gt;&lt;mn&gt;1&lt;/mn&gt;&lt;/msub&gt;&lt;mo&gt;-&lt;/mo&gt;&lt;mi&gt;K&lt;/mi&gt;&lt;/mrow&gt;&lt;/mfenced&gt;&lt;/mstyle&gt;&lt;/math&gt;&quot;,&quot;truncated&quot;:false}" id="1305" name="Google Shape;1305;p58" title="L 左小括號 beta （ 小写 ） 下標 0 逗號 beta （ 小写 ） 逗號 lambda （ 小写 ） 右小括號 等於 竖线 竖线 y 減 beta （ 小写 ） 下標 0 減 X beta （ 小写 ） 竖线 竖线 平方 加 lambda （ 小写 ） 左小括號 竖线 竖线 beta （ 小写 ） 竖线 竖线 下標 1 減 K 右小括號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5910" y="889333"/>
                <a:ext cx="3750430" cy="3090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{&quot;mathml&quot;:&quot;&lt;math style=\&quot;font-family:stix;font-size:16px;\&quot; xmlns=\&quot;http://www.w3.org/1998/Math/MathML\&quot;&gt;&lt;mstyle mathsize=\&quot;16px\&quot;&gt;&lt;mover&gt;&lt;mi&gt;&amp;#x3B2;&lt;/mi&gt;&lt;mo&gt;^&lt;/mo&gt;&lt;/mover&gt;&lt;mo&gt;=&lt;/mo&gt;&lt;msup&gt;&lt;mfenced&gt;&lt;mrow&gt;&lt;msup&gt;&lt;mi&gt;X&lt;/mi&gt;&lt;mi&gt;T&lt;/mi&gt;&lt;/msup&gt;&lt;mi&gt;X&lt;/mi&gt;&lt;/mrow&gt;&lt;/mfenced&gt;&lt;mrow&gt;&lt;mo&gt;-&lt;/mo&gt;&lt;mn&gt;1&lt;/mn&gt;&lt;/mrow&gt;&lt;/msup&gt;&lt;msup&gt;&lt;mi&gt;X&lt;/mi&gt;&lt;mi&gt;T&lt;/mi&gt;&lt;/msup&gt;&lt;mfenced&gt;&lt;mrow&gt;&lt;mi&gt;y&lt;/mi&gt;&lt;mo&gt;-&lt;/mo&gt;&lt;msub&gt;&lt;mi&gt;&amp;#x3B2;&lt;/mi&gt;&lt;mn&gt;0&lt;/mn&gt;&lt;/msub&gt;&lt;/mrow&gt;&lt;/mfenced&gt;&lt;mo&gt;-&lt;/mo&gt;&lt;mfrac&gt;&lt;mi&gt;&amp;#x3BB;&lt;/mi&gt;&lt;mn&gt;2&lt;/mn&gt;&lt;/mfrac&gt;&lt;msup&gt;&lt;mfenced&gt;&lt;mrow&gt;&lt;msup&gt;&lt;mi&gt;X&lt;/mi&gt;&lt;mi&gt;T&lt;/mi&gt;&lt;/msup&gt;&lt;mi&gt;X&lt;/mi&gt;&lt;/mrow&gt;&lt;/mfenced&gt;&lt;mrow&gt;&lt;mo&gt;-&lt;/mo&gt;&lt;mn&gt;1&lt;/mn&gt;&lt;/mrow&gt;&lt;/msup&gt;&lt;mi&gt;s&lt;/mi&gt;&lt;mi&gt;g&lt;/mi&gt;&lt;mi&gt;n&lt;/mi&gt;&lt;mfenced&gt;&lt;mover&gt;&lt;mi&gt;&amp;#x3B2;&lt;/mi&gt;&lt;mo&gt;^&lt;/mo&gt;&lt;/mover&gt;&lt;/mfenced&gt;&lt;/mstyle&gt;&lt;/math&gt;&quot;,&quot;truncated&quot;:false}" id="1306" name="Google Shape;1306;p58" title="beta （ 小写 ） 有 插入號 在上方 等於 左小括號 X 的 T 次方 X 右小括號 的 負 1 次方 X 的 T 次方 左小括號 y 減 beta （ 小写 ） 下標 0 右小括號 減 分數 2 分之 lambda （ 小写 ） 左小括號 X 的 T 次方 X 右小括號 的 負 1 次方 s g n 左小括號 beta （ 小写 ） 有 插入號 在上方 右小括號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5899" y="2303148"/>
                <a:ext cx="4013201" cy="452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{&quot;mathml&quot;:&quot;&lt;math style=\&quot;font-family:stix;font-size:16px;\&quot; xmlns=\&quot;http://www.w3.org/1998/Math/MathML\&quot;&gt;&lt;mstyle mathsize=\&quot;16px\&quot;&gt;&lt;msup&gt;&lt;mi&gt;X&lt;/mi&gt;&lt;mi&gt;T&lt;/mi&gt;&lt;/msup&gt;&lt;mi&gt;X&lt;/mi&gt;&lt;/mstyle&gt;&lt;/math&gt;&quot;,&quot;truncated&quot;:false}" id="1307" name="Google Shape;1307;p58" title="X 的 T 次方 X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29960" y="2850398"/>
                <a:ext cx="386080" cy="160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{&quot;mathml&quot;:&quot;&lt;math style=\&quot;font-family:stix;font-size:16px;\&quot; xmlns=\&quot;http://www.w3.org/1998/Math/MathML\&quot;&gt;&lt;mstyle mathsize=\&quot;16px\&quot;&gt;&lt;mi&gt;s&lt;/mi&gt;&lt;mi&gt;g&lt;/mi&gt;&lt;mi&gt;n&lt;/mi&gt;&lt;mfenced&gt;&lt;mi&gt;&amp;#x3B2;&lt;/mi&gt;&lt;/mfenced&gt;&lt;mo&gt;=&lt;/mo&gt;&lt;msup&gt;&lt;mfenced open=\&quot;[\&quot; close=\&quot;]\&quot;&gt;&lt;mrow&gt;&lt;mi&gt;s&lt;/mi&gt;&lt;mi&gt;g&lt;/mi&gt;&lt;mi&gt;n&lt;/mi&gt;&lt;mfenced&gt;&lt;msub&gt;&lt;mi&gt;&amp;#x3B2;&lt;/mi&gt;&lt;mn&gt;1&lt;/mn&gt;&lt;/msub&gt;&lt;/mfenced&gt;&lt;mo&gt;,&lt;/mo&gt;&lt;mo&gt;.&lt;/mo&gt;&lt;mo&gt;.&lt;/mo&gt;&lt;mo&gt;.&lt;/mo&gt;&lt;mo&gt;,&lt;/mo&gt;&lt;mi&gt;s&lt;/mi&gt;&lt;mi&gt;g&lt;/mi&gt;&lt;mi&gt;n&lt;/mi&gt;&lt;mfenced&gt;&lt;msub&gt;&lt;mi&gt;&amp;#x3B2;&lt;/mi&gt;&lt;mi&gt;p&lt;/mi&gt;&lt;/msub&gt;&lt;/mfenced&gt;&lt;/mrow&gt;&lt;/mfenced&gt;&lt;mi&gt;T&lt;/mi&gt;&lt;/msup&gt;&lt;/mstyle&gt;&lt;/math&gt;&quot;,&quot;truncated&quot;:false}" id="1308" name="Google Shape;1308;p58" title="s g n 左小括號 beta （ 小写 ） 右小括號 等於 左中括號 s g n 左小括號 beta （ 小写 ） 下標 1 右小括號 逗號... 逗號 s g n 左小括號 beta （ 小写 ） 下標 p 右小括號 右中括號 的 T 次方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5894" y="3141410"/>
                <a:ext cx="3029712" cy="335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{&quot;mathml&quot;:&quot;&lt;math style=\&quot;font-family:stix;font-size:16px;\&quot; xmlns=\&quot;http://www.w3.org/1998/Math/MathML\&quot;&gt;&lt;mstyle mathsize=\&quot;16px\&quot;&gt;&lt;mi&gt;s&lt;/mi&gt;&lt;mi&gt;g&lt;/mi&gt;&lt;mi&gt;n&lt;/mi&gt;&lt;mfenced&gt;&lt;mi&gt;x&lt;/mi&gt;&lt;/mfenced&gt;&lt;mo&gt;=&lt;/mo&gt;&lt;mfenced open=\&quot;{\&quot; close=\&quot;\&quot;&gt;&lt;mtable columnalign=\&quot;left\&quot;&gt;&lt;mtr&gt;&lt;mtd&gt;&lt;mn&gt;1&lt;/mn&gt;&lt;mo&gt;,&lt;/mo&gt;&lt;mi&gt;x&lt;/mi&gt;&lt;mo&gt;&amp;gt;&lt;/mo&gt;&lt;mn&gt;0&lt;/mn&gt;&lt;/mtd&gt;&lt;/mtr&gt;&lt;mtr&gt;&lt;mtd&gt;&lt;mo&gt;-&lt;/mo&gt;&lt;mn&gt;1&lt;/mn&gt;&lt;mo&gt;,&lt;/mo&gt;&lt;mi&gt;x&lt;/mi&gt;&lt;mo&gt;&amp;lt;&lt;/mo&gt;&lt;mn&gt;0&lt;/mn&gt;&lt;/mtd&gt;&lt;/mtr&gt;&lt;mtr&gt;&lt;mtd&gt;&lt;mi&gt;r&lt;/mi&gt;&lt;mi&gt;a&lt;/mi&gt;&lt;mi&gt;n&lt;/mi&gt;&lt;mi&gt;d&lt;/mi&gt;&lt;mi&gt;o&lt;/mi&gt;&lt;mi&gt;m&lt;/mi&gt;&lt;mo&gt;&amp;#xA0;&lt;/mo&gt;&lt;mi&gt;v&lt;/mi&gt;&lt;mi&gt;a&lt;/mi&gt;&lt;mi&gt;l&lt;/mi&gt;&lt;mi&gt;u&lt;/mi&gt;&lt;mi&gt;e&lt;/mi&gt;&lt;mo&gt;&amp;#xA0;&lt;/mo&gt;&lt;mi&gt;i&lt;/mi&gt;&lt;mi&gt;n&lt;/mi&gt;&lt;mo&gt;&amp;#xA0;&lt;/mo&gt;&lt;mfenced open=\&quot;[\&quot; close=\&quot;]\&quot;&gt;&lt;mrow&gt;&lt;mo&gt;-&lt;/mo&gt;&lt;mn&gt;1&lt;/mn&gt;&lt;mo&gt;,&lt;/mo&gt;&lt;mn&gt;1&lt;/mn&gt;&lt;/mrow&gt;&lt;/mfenced&gt;&lt;mo&gt;,&lt;/mo&gt;&lt;mi&gt;x&lt;/mi&gt;&lt;mo&gt;=&lt;/mo&gt;&lt;mn&gt;0&lt;/mn&gt;&lt;/mtd&gt;&lt;/mtr&gt;&lt;/mtable&gt;&lt;/mfenced&gt;&lt;/mstyle&gt;&lt;/math&gt;&quot;,&quot;truncated&quot;:false}" id="1309" name="Google Shape;1309;p58" title="s g n 左小括號 x 右小括號 等於 左大括號 表格 列 開始儲存格 1 逗號 x 大於 0 結束儲存格 結束列 列 開始儲存格 負 1 逗號 x 小於 0 結束儲存格 結束列 列 開始儲存格 r a n d o m 空格 v a l u e 空格 i n 空格 左中括號 負 1 逗號 1 右中括號 逗號 x 等於 0 結束儲存格 結束列 結束表格 close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35892" y="3607173"/>
                <a:ext cx="3616417" cy="10099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{&quot;mathml&quot;:&quot;&lt;math style=\&quot;font-family:stix;font-size:16px;\&quot; xmlns=\&quot;http://www.w3.org/1998/Math/MathML\&quot;&gt;&lt;mstyle mathsize=\&quot;16px\&quot;&gt;&lt;mn&gt;1&lt;/mn&gt;&lt;mo&gt;.&lt;/mo&gt;&lt;msub&gt;&lt;mo&gt;&amp;#x2207;&lt;/mo&gt;&lt;mi&gt;&amp;#x3B2;&lt;/mi&gt;&lt;/msub&gt;&lt;mi&gt;L&lt;/mi&gt;&lt;mfenced&gt;&lt;mrow&gt;&lt;msub&gt;&lt;mi&gt;&amp;#x3B2;&lt;/mi&gt;&lt;mn&gt;0&lt;/mn&gt;&lt;/msub&gt;&lt;mo&gt;,&lt;/mo&gt;&lt;mi&gt;&amp;#x3B2;&lt;/mi&gt;&lt;mo&gt;,&lt;/mo&gt;&lt;mi&gt;&amp;#x3BB;&lt;/mi&gt;&lt;/mrow&gt;&lt;/mfenced&gt;&lt;mo&gt;=&lt;/mo&gt;&lt;mn&gt;0&lt;/mn&gt;&lt;mspace linebreak=\&quot;newline\&quot;/&gt;&lt;mn&gt;2&lt;/mn&gt;&lt;mo&gt;.&lt;/mo&gt;&lt;mo&gt;|&lt;/mo&gt;&lt;mo&gt;|&lt;/mo&gt;&lt;mi&gt;&amp;#x3B2;&lt;/mi&gt;&lt;mo&gt;|&lt;/mo&gt;&lt;msub&gt;&lt;mo&gt;|&lt;/mo&gt;&lt;mn&gt;1&lt;/mn&gt;&lt;/msub&gt;&lt;mo&gt;&amp;#x2264;&lt;/mo&gt;&lt;mi&gt;K&lt;/mi&gt;&lt;mspace linebreak=\&quot;newline\&quot;/&gt;&lt;mn&gt;3&lt;/mn&gt;&lt;mo&gt;.&lt;/mo&gt;&lt;mi&gt;&amp;#x3BB;&lt;/mi&gt;&lt;mo&gt;&amp;#x2265;&lt;/mo&gt;&lt;mn&gt;0&lt;/mn&gt;&lt;mspace linebreak=\&quot;newline\&quot;/&gt;&lt;mn&gt;4&lt;/mn&gt;&lt;mo&gt;.&lt;/mo&gt;&lt;mi&gt;&amp;#x3BB;&lt;/mi&gt;&lt;mfenced&gt;&lt;mrow&gt;&lt;mo&gt;|&lt;/mo&gt;&lt;mo&gt;|&lt;/mo&gt;&lt;mi&gt;&amp;#x3B2;&lt;/mi&gt;&lt;mo&gt;|&lt;/mo&gt;&lt;msub&gt;&lt;mo&gt;|&lt;/mo&gt;&lt;mn&gt;1&lt;/mn&gt;&lt;/msub&gt;&lt;mo&gt;-&lt;/mo&gt;&lt;mi&gt;K&lt;/mi&gt;&lt;/mrow&gt;&lt;/mfenced&gt;&lt;mo&gt;=&lt;/mo&gt;&lt;mn&gt;0&lt;/mn&gt;&lt;/mstyle&gt;&lt;/math&gt;&quot;,&quot;truncated&quot;:false}" id="1310" name="Google Shape;1310;p58" title="1. 倒三角算子 下標 beta （ 小写 ） L 左小括號 beta （ 小写 ） 下標 0 逗號 beta （ 小写 ） 逗號 lambda （ 小写 ） 右小括號 等於 0&#10;2. 竖线 竖线 beta （ 小写 ） 竖线 竖线 下標 1 小於等於 K&#10;3. lambda （ 小写 ） 大於等於 0&#10;4. lambda （ 小写 ） 左小括號 竖线 竖线 beta （ 小写 ） 竖线 竖线 下標 1 減 K 右小括號 等於 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54888" y="1490218"/>
              <a:ext cx="1741424" cy="14772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316" name="Google Shape;1316;p59"/>
          <p:cNvGrpSpPr/>
          <p:nvPr/>
        </p:nvGrpSpPr>
        <p:grpSpPr>
          <a:xfrm>
            <a:off x="148575" y="364213"/>
            <a:ext cx="7884298" cy="4537963"/>
            <a:chOff x="0" y="352788"/>
            <a:chExt cx="7884298" cy="4537963"/>
          </a:xfrm>
        </p:grpSpPr>
        <p:cxnSp>
          <p:nvCxnSpPr>
            <p:cNvPr id="1317" name="Google Shape;1317;p59"/>
            <p:cNvCxnSpPr/>
            <p:nvPr/>
          </p:nvCxnSpPr>
          <p:spPr>
            <a:xfrm>
              <a:off x="5236099" y="2741008"/>
              <a:ext cx="481200" cy="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8" name="Google Shape;1318;p59"/>
            <p:cNvCxnSpPr/>
            <p:nvPr/>
          </p:nvCxnSpPr>
          <p:spPr>
            <a:xfrm flipH="1" rot="10800000">
              <a:off x="4425700" y="2987675"/>
              <a:ext cx="1748700" cy="52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{&quot;mathml&quot;:&quot;&lt;math style=\&quot;font-family:stix;font-size:16px;\&quot; xmlns=\&quot;http://www.w3.org/1998/Math/MathML\&quot;&gt;&lt;mstyle mathsize=\&quot;16px\&quot;&gt;&lt;mi&gt;&amp;#x3BB;&lt;/mi&gt;&lt;/mstyle&gt;&lt;/math&gt;&quot;,&quot;truncated&quot;:false}" id="1319" name="Google Shape;1319;p59" title="lambda （ 小写 ）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9749" y="457949"/>
              <a:ext cx="155700" cy="2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i&gt;K&lt;/mi&gt;&lt;/mstyle&gt;&lt;/math&gt;&quot;,&quot;truncated&quot;:false}" id="1320" name="Google Shape;1320;p59" title="K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2822" y="454898"/>
              <a:ext cx="224240" cy="2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88" y="352788"/>
              <a:ext cx="1666875" cy="71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over&gt;&lt;mi&gt;&amp;#x3B2;&lt;/mi&gt;&lt;mo&gt;^&lt;/mo&gt;&lt;/mover&gt;&lt;mo&gt;=&lt;/mo&gt;&lt;msup&gt;&lt;mfenced&gt;&lt;mrow&gt;&lt;msup&gt;&lt;mi&gt;X&lt;/mi&gt;&lt;mi&gt;T&lt;/mi&gt;&lt;/msup&gt;&lt;mi&gt;X&lt;/mi&gt;&lt;/mrow&gt;&lt;/mfenced&gt;&lt;mrow&gt;&lt;mo&gt;-&lt;/mo&gt;&lt;mn&gt;1&lt;/mn&gt;&lt;/mrow&gt;&lt;/msup&gt;&lt;msup&gt;&lt;mi&gt;X&lt;/mi&gt;&lt;mi&gt;T&lt;/mi&gt;&lt;/msup&gt;&lt;mfenced&gt;&lt;mrow&gt;&lt;mi&gt;y&lt;/mi&gt;&lt;mo&gt;-&lt;/mo&gt;&lt;msub&gt;&lt;mi&gt;&amp;#x3B2;&lt;/mi&gt;&lt;mn&gt;0&lt;/mn&gt;&lt;/msub&gt;&lt;/mrow&gt;&lt;/mfenced&gt;&lt;mo&gt;-&lt;/mo&gt;&lt;mfrac&gt;&lt;mi&gt;&amp;#x3BB;&lt;/mi&gt;&lt;mn&gt;2&lt;/mn&gt;&lt;/mfrac&gt;&lt;msup&gt;&lt;mfenced&gt;&lt;mrow&gt;&lt;msup&gt;&lt;mi&gt;X&lt;/mi&gt;&lt;mi&gt;T&lt;/mi&gt;&lt;/msup&gt;&lt;mi&gt;X&lt;/mi&gt;&lt;/mrow&gt;&lt;/mfenced&gt;&lt;mrow&gt;&lt;mo&gt;-&lt;/mo&gt;&lt;mn&gt;1&lt;/mn&gt;&lt;/mrow&gt;&lt;/msup&gt;&lt;mi&gt;s&lt;/mi&gt;&lt;mi&gt;g&lt;/mi&gt;&lt;mi&gt;n&lt;/mi&gt;&lt;mfenced&gt;&lt;mover&gt;&lt;mi&gt;&amp;#x3B2;&lt;/mi&gt;&lt;mo&gt;^&lt;/mo&gt;&lt;/mover&gt;&lt;/mfenced&gt;&lt;/mstyle&gt;&lt;/math&gt;&quot;,&quot;truncated&quot;:false}" id="1322" name="Google Shape;1322;p59" title="beta （ 小写 ） 有 插入號 在上方 等於 左小括號 X 的 T 次方 X 右小括號 的 負 1 次方 X 的 T 次方 左小括號 y 減 beta （ 小写 ） 下標 0 右小括號 減 分數 2 分之 lambda （ 小写 ） 左小括號 X 的 T 次方 X 右小括號 的 負 1 次方 s g n 左小括號 beta （ 小写 ） 有 插入號 在上方 右小括號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1674" y="1164261"/>
              <a:ext cx="4013201" cy="452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o&gt;=&lt;/mo&gt;&lt;msup&gt;&lt;mover&gt;&lt;mi&gt;&amp;#x3B2;&lt;/mi&gt;&lt;mo&gt;^&lt;/mo&gt;&lt;/mover&gt;&lt;mrow&gt;&lt;mi&gt;l&lt;/mi&gt;&lt;mi&gt;s&lt;/mi&gt;&lt;/mrow&gt;&lt;/msup&gt;&lt;mo&gt;-&lt;/mo&gt;&lt;mfrac&gt;&lt;mi&gt;&amp;#x3BB;&lt;/mi&gt;&lt;mn&gt;2&lt;/mn&gt;&lt;/mfrac&gt;&lt;msup&gt;&lt;mfenced&gt;&lt;mrow&gt;&lt;msup&gt;&lt;mi&gt;X&lt;/mi&gt;&lt;mi&gt;T&lt;/mi&gt;&lt;/msup&gt;&lt;mi&gt;X&lt;/mi&gt;&lt;/mrow&gt;&lt;/mfenced&gt;&lt;mrow&gt;&lt;mo&gt;-&lt;/mo&gt;&lt;mn&gt;1&lt;/mn&gt;&lt;/mrow&gt;&lt;/msup&gt;&lt;mi&gt;s&lt;/mi&gt;&lt;mi&gt;g&lt;/mi&gt;&lt;mi&gt;n&lt;/mi&gt;&lt;mfenced&gt;&lt;mover&gt;&lt;mi&gt;&amp;#x3B2;&lt;/mi&gt;&lt;mo&gt;^&lt;/mo&gt;&lt;/mover&gt;&lt;/mfenced&gt;&lt;/mstyle&gt;&lt;/math&gt;&quot;,&quot;truncated&quot;:false}" id="1323" name="Google Shape;1323;p59" title="等於 beta （ 小写 ） 有 插入號 在上方 的 l s 次方 減 分數 2 分之 lambda （ 小写 ） 左小括號 X 的 T 次方 X 右小括號 的 負 1 次方 s g n 左小括號 beta （ 小写 ） 有 插入號 在上方 右小括號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4864" y="1160721"/>
              <a:ext cx="2379472" cy="459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59"/>
            <p:cNvSpPr txBox="1"/>
            <p:nvPr/>
          </p:nvSpPr>
          <p:spPr>
            <a:xfrm>
              <a:off x="516625" y="1619950"/>
              <a:ext cx="9258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rPr>
                <a:t>where</a:t>
              </a:r>
              <a:endParaRPr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pic>
          <p:nvPicPr>
            <p:cNvPr descr="{&quot;mathml&quot;:&quot;&lt;math style=\&quot;font-family:stix;font-size:16px;\&quot; xmlns=\&quot;http://www.w3.org/1998/Math/MathML\&quot;&gt;&lt;mstyle mathsize=\&quot;16px\&quot;&gt;&lt;msup&gt;&lt;mover&gt;&lt;mi&gt;&amp;#x3B2;&lt;/mi&gt;&lt;mo&gt;^&lt;/mo&gt;&lt;/mover&gt;&lt;mrow&gt;&lt;mi&gt;l&lt;/mi&gt;&lt;mi&gt;s&lt;/mi&gt;&lt;/mrow&gt;&lt;/msup&gt;&lt;mo&gt;=&lt;/mo&gt;&lt;msup&gt;&lt;mfenced&gt;&lt;mrow&gt;&lt;msup&gt;&lt;mi&gt;X&lt;/mi&gt;&lt;mi&gt;T&lt;/mi&gt;&lt;/msup&gt;&lt;mi&gt;X&lt;/mi&gt;&lt;/mrow&gt;&lt;/mfenced&gt;&lt;mrow&gt;&lt;mo&gt;-&lt;/mo&gt;&lt;mn&gt;1&lt;/mn&gt;&lt;/mrow&gt;&lt;/msup&gt;&lt;msup&gt;&lt;mi&gt;X&lt;/mi&gt;&lt;mi&gt;T&lt;/mi&gt;&lt;/msup&gt;&lt;mfenced&gt;&lt;mrow&gt;&lt;mi&gt;y&lt;/mi&gt;&lt;mo&gt;-&lt;/mo&gt;&lt;msub&gt;&lt;mi&gt;&amp;#x3B2;&lt;/mi&gt;&lt;mn&gt;0&lt;/mn&gt;&lt;/msub&gt;&lt;/mrow&gt;&lt;/mfenced&gt;&lt;/mstyle&gt;&lt;/math&gt;&quot;,&quot;truncated&quot;:false}" id="1325" name="Google Shape;1325;p59" title="beta （ 小写 ） 有 插入號 在上方 的 l s 次方 等於 左小括號 X 的 T 次方 X 右小括號 的 負 1 次方 X 的 T 次方 左小括號 y 減 beta （ 小写 ） 下標 0 右小括號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06615" y="1703563"/>
              <a:ext cx="2306320" cy="319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i&gt;&amp;#x3BB;&lt;/mi&gt;&lt;mo&gt;=&lt;/mo&gt;&lt;mn&gt;0&lt;/mn&gt;&lt;mo&gt;&amp;#xA0;&lt;/mo&gt;&lt;mo&gt;&amp;#x21D4;&lt;/mo&gt;&lt;mo&gt;&amp;#xA0;&lt;/mo&gt;&lt;mi&gt;r&lt;/mi&gt;&lt;mi&gt;e&lt;/mi&gt;&lt;mi&gt;s&lt;/mi&gt;&lt;mi&gt;t&lt;/mi&gt;&lt;mi&gt;r&lt;/mi&gt;&lt;mi&gt;i&lt;/mi&gt;&lt;mi&gt;c&lt;/mi&gt;&lt;mi&gt;t&lt;/mi&gt;&lt;mi&gt;i&lt;/mi&gt;&lt;mi&gt;o&lt;/mi&gt;&lt;mi&gt;n&lt;/mi&gt;&lt;mo&gt;&amp;#xA0;&lt;/mo&gt;&lt;mi&gt;h&lt;/mi&gt;&lt;mi&gt;a&lt;/mi&gt;&lt;mi&gt;s&lt;/mi&gt;&lt;mo&gt;&amp;#xA0;&lt;/mo&gt;&lt;mi&gt;n&lt;/mi&gt;&lt;mi&gt;o&lt;/mi&gt;&lt;mo&gt;&amp;#xA0;&lt;/mo&gt;&lt;mi&gt;e&lt;/mi&gt;&lt;mi&gt;f&lt;/mi&gt;&lt;mi&gt;f&lt;/mi&gt;&lt;mi&gt;e&lt;/mi&gt;&lt;mi&gt;c&lt;/mi&gt;&lt;mi&gt;t&lt;/mi&gt;&lt;/mstyle&gt;&lt;/math&gt;&quot;,&quot;truncated&quot;:false}" id="1326" name="Google Shape;1326;p59" title="lambda （ 小写 ） 等於 0 空格 左右双箭头 空格 r e s t r i c t i o n 空格 h a s 空格 n o 空格 e f f e c t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6796" y="2177185"/>
              <a:ext cx="283260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i&gt;B&lt;/mi&gt;&lt;mi&gt;y&lt;/mi&gt;&lt;mo&gt;&amp;#xA0;&lt;/mo&gt;&lt;mi&gt;K&lt;/mi&gt;&lt;mi&gt;K&lt;/mi&gt;&lt;mi&gt;T&lt;/mi&gt;&lt;mfenced&gt;&lt;mn&gt;4&lt;/mn&gt;&lt;/mfenced&gt;&lt;mo&gt;,&lt;/mo&gt;&lt;mi&gt;w&lt;/mi&gt;&lt;mi&gt;e&lt;/mi&gt;&lt;mo&gt;&amp;#xA0;&lt;/mo&gt;&lt;mi&gt;h&lt;/mi&gt;&lt;mi&gt;a&lt;/mi&gt;&lt;mi&gt;v&lt;/mi&gt;&lt;mi&gt;e&lt;/mi&gt;&lt;mo&gt;&amp;#xA0;&lt;/mo&gt;&lt;mo&gt;|&lt;/mo&gt;&lt;mo&gt;|&lt;/mo&gt;&lt;msup&gt;&lt;mover&gt;&lt;mi&gt;&amp;#x3B2;&lt;/mi&gt;&lt;mo&gt;^&lt;/mo&gt;&lt;/mover&gt;&lt;mrow&gt;&lt;mi&gt;l&lt;/mi&gt;&lt;mi&gt;s&lt;/mi&gt;&lt;/mrow&gt;&lt;/msup&gt;&lt;mo&gt;-&lt;/mo&gt;&lt;mfrac&gt;&lt;mi&gt;&amp;#x3BB;&lt;/mi&gt;&lt;mn&gt;2&lt;/mn&gt;&lt;/mfrac&gt;&lt;msup&gt;&lt;mfenced&gt;&lt;mrow&gt;&lt;msup&gt;&lt;mi&gt;X&lt;/mi&gt;&lt;mi&gt;T&lt;/mi&gt;&lt;/msup&gt;&lt;mi&gt;X&lt;/mi&gt;&lt;/mrow&gt;&lt;/mfenced&gt;&lt;mrow&gt;&lt;mo&gt;-&lt;/mo&gt;&lt;mn&gt;1&lt;/mn&gt;&lt;/mrow&gt;&lt;/msup&gt;&lt;mi&gt;s&lt;/mi&gt;&lt;mi&gt;g&lt;/mi&gt;&lt;mi&gt;n&lt;/mi&gt;&lt;mfenced&gt;&lt;mover&gt;&lt;mi&gt;&amp;#x3B2;&lt;/mi&gt;&lt;mo&gt;^&lt;/mo&gt;&lt;/mover&gt;&lt;/mfenced&gt;&lt;mo&gt;|&lt;/mo&gt;&lt;msub&gt;&lt;mo&gt;|&lt;/mo&gt;&lt;mn&gt;1&lt;/mn&gt;&lt;/msub&gt;&lt;mo&gt;=&lt;/mo&gt;&lt;mi&gt;K&lt;/mi&gt;&lt;/mstyle&gt;&lt;/math&gt;&quot;,&quot;truncated&quot;:false}" id="1327" name="Google Shape;1327;p59" title="B y 空格 K K T 左小括號 4 右小括號 逗號 w e 空格 h a v e 空格 竖线 竖线 beta （ 小写 ） 有 插入號 在上方 的 l s 次方 減 分數 2 分之 lambda （ 小写 ） 左小括號 X 的 T 次方 X 右小括號 的 負 1 次方 s g n 左小括號 beta （ 小写 ） 有 插入號 在上方 右小括號 竖线 竖线 下標 1 等於 K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6791" y="2514670"/>
              <a:ext cx="4629318" cy="460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i&gt;&amp;#x3BB;&lt;/mi&gt;&lt;mo&gt;&amp;#x2191;&lt;/mo&gt;&lt;mo&gt;,&lt;/mo&gt;&lt;mi&gt;K&lt;/mi&gt;&lt;mo&gt;&amp;#x2193;&lt;/mo&gt;&lt;/mstyle&gt;&lt;/math&gt;&quot;,&quot;truncated&quot;:false}" id="1328" name="Google Shape;1328;p59" title="lambda （ 小写 ） 向上箭头 逗號 K 向下箭头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81878" y="2613386"/>
              <a:ext cx="694944" cy="262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i&gt;I&lt;/mi&gt;&lt;mi&gt;f&lt;/mi&gt;&lt;mo&gt;&amp;#xA0;&lt;/mo&gt;&lt;msup&gt;&lt;msub&gt;&lt;mover&gt;&lt;mi&gt;&amp;#x3B2;&lt;/mi&gt;&lt;mo&gt;^&lt;/mo&gt;&lt;/mover&gt;&lt;mi&gt;j&lt;/mi&gt;&lt;/msub&gt;&lt;mrow&gt;&lt;mi&gt;l&lt;/mi&gt;&lt;mi&gt;s&lt;/mi&gt;&lt;/mrow&gt;&lt;/msup&gt;&lt;mo&gt;&amp;gt;&lt;/mo&gt;&lt;mn&gt;0&lt;/mn&gt;&lt;mo&gt;:&lt;/mo&gt;&lt;mo&gt;&amp;#xA0;&lt;/mo&gt;&lt;mi&gt;a&lt;/mi&gt;&lt;mi&gt;s&lt;/mi&gt;&lt;mo&gt;&amp;#xA0;&lt;/mo&gt;&lt;mi&gt;&amp;#x3BB;&lt;/mi&gt;&lt;mo&gt;&amp;gt;&lt;/mo&gt;&lt;mn&gt;0&lt;/mn&gt;&lt;mo&gt;&amp;#xA0;&lt;/mo&gt;&lt;mi&gt;i&lt;/mi&gt;&lt;mi&gt;s&lt;/mi&gt;&lt;mo&gt;&amp;#xA0;&lt;/mo&gt;&lt;mi&gt;s&lt;/mi&gt;&lt;mi&gt;m&lt;/mi&gt;&lt;mi&gt;a&lt;/mi&gt;&lt;mi&gt;l&lt;/mi&gt;&lt;mi&gt;l&lt;/mi&gt;&lt;mo&gt;,&lt;/mo&gt;&lt;mo&gt;&amp;#xA0;&lt;/mo&gt;&lt;mi&gt;w&lt;/mi&gt;&lt;mi&gt;e&lt;/mi&gt;&lt;mo&gt;&amp;#xA0;&lt;/mo&gt;&lt;mi&gt;h&lt;/mi&gt;&lt;mi&gt;a&lt;/mi&gt;&lt;mi&gt;v&lt;/mi&gt;&lt;mi&gt;e&lt;/mi&gt;&lt;mo&gt;&amp;#xA0;&lt;/mo&gt;&lt;msub&gt;&lt;mover&gt;&lt;mi&gt;&amp;#x3B2;&lt;/mi&gt;&lt;mo&gt;^&lt;/mo&gt;&lt;/mover&gt;&lt;mi&gt;j&lt;/mi&gt;&lt;/msub&gt;&lt;mo&gt;&amp;gt;&lt;/mo&gt;&lt;mn&gt;0&lt;/mn&gt;&lt;mo&gt;.&lt;/mo&gt;&lt;mspace linebreak=\&quot;newline\&quot;/&gt;&lt;mi&gt;L&lt;/mi&gt;&lt;mi&gt;e&lt;/mi&gt;&lt;mi&gt;t&lt;/mi&gt;&lt;mo&gt;&amp;#xA0;&lt;/mo&gt;&lt;mi&gt;&amp;#x3BB;&lt;/mi&gt;&lt;mo&gt;&amp;#xA0;&lt;/mo&gt;&lt;mi&gt;i&lt;/mi&gt;&lt;mi&gt;n&lt;/mi&gt;&lt;mi&gt;c&lt;/mi&gt;&lt;mi&gt;r&lt;/mi&gt;&lt;mi&gt;e&lt;/mi&gt;&lt;mi&gt;a&lt;/mi&gt;&lt;mi&gt;s&lt;/mi&gt;&lt;mi&gt;e&lt;/mi&gt;&lt;mi&gt;s&lt;/mi&gt;&lt;mo&gt;&amp;#xA0;&lt;/mo&gt;&lt;mi&gt;t&lt;/mi&gt;&lt;mi&gt;h&lt;/mi&gt;&lt;mi&gt;e&lt;/mi&gt;&lt;mi&gt;n&lt;/mi&gt;&lt;mo&gt;&amp;#xA0;&lt;/mo&gt;&lt;msub&gt;&lt;mover&gt;&lt;mi&gt;&amp;#x3B2;&lt;/mi&gt;&lt;mo&gt;^&lt;/mo&gt;&lt;/mover&gt;&lt;mi&gt;j&lt;/mi&gt;&lt;/msub&gt;&lt;mo&gt;&amp;#xA0;&lt;/mo&gt;&lt;mi&gt;d&lt;/mi&gt;&lt;mi&gt;e&lt;/mi&gt;&lt;mi&gt;c&lt;/mi&gt;&lt;mi&gt;r&lt;/mi&gt;&lt;mi&gt;e&lt;/mi&gt;&lt;mi&gt;a&lt;/mi&gt;&lt;mi&gt;s&lt;/mi&gt;&lt;mi&gt;e&lt;/mi&gt;&lt;mi&gt;s&lt;/mi&gt;&lt;mo&gt;&amp;#xA0;&lt;/mo&gt;&lt;mi&gt;t&lt;/mi&gt;&lt;mi&gt;o&lt;/mi&gt;&lt;mo&gt;&amp;#xA0;&lt;/mo&gt;&lt;mn&gt;0&lt;/mn&gt;&lt;mo&gt;,&lt;/mo&gt;&lt;mo&gt;&amp;#xA0;&lt;/mo&gt;&lt;mi&gt;w&lt;/mi&gt;&lt;mi&gt;h&lt;/mi&gt;&lt;mi&gt;i&lt;/mi&gt;&lt;mi&gt;c&lt;/mi&gt;&lt;mi&gt;h&lt;/mi&gt;&lt;mo&gt;&amp;#xA0;&lt;/mo&gt;&lt;mi&gt;i&lt;/mi&gt;&lt;mi&gt;s&lt;/mi&gt;&lt;mo&gt;&amp;#xA0;&lt;/mo&gt;&lt;mi&gt;a&lt;/mi&gt;&lt;mi&gt;l&lt;/mi&gt;&lt;mi&gt;s&lt;/mi&gt;&lt;mi&gt;o&lt;/mi&gt;&lt;mo&gt;&amp;#xA0;&lt;/mo&gt;&lt;mi&gt;s&lt;/mi&gt;&lt;mi&gt;h&lt;/mi&gt;&lt;mi&gt;o&lt;/mi&gt;&lt;mi&gt;w&lt;/mi&gt;&lt;mi&gt;n&lt;/mi&gt;&lt;mo&gt;&amp;#xA0;&lt;/mo&gt;&lt;mi&gt;b&lt;/mi&gt;&lt;mi&gt;y&lt;/mi&gt;&lt;mo&gt;&amp;#xA0;&lt;/mo&gt;&lt;mi&gt;s&lt;/mi&gt;&lt;mi&gt;i&lt;/mi&gt;&lt;mi&gt;m&lt;/mi&gt;&lt;mi&gt;i&lt;/mi&gt;&lt;mi&gt;l&lt;/mi&gt;&lt;mi&gt;a&lt;/mi&gt;&lt;mi&gt;r&lt;/mi&gt;&lt;mi&gt;i&lt;/mi&gt;&lt;mi&gt;t&lt;/mi&gt;&lt;mi&gt;y&lt;/mi&gt;&lt;mo&gt;&amp;#xA0;&lt;/mo&gt;&lt;mi&gt;w&lt;/mi&gt;&lt;mi&gt;h&lt;/mi&gt;&lt;mi&gt;e&lt;/mi&gt;&lt;mi&gt;n&lt;/mi&gt;&lt;mo&gt;&amp;#xA0;&lt;/mo&gt;&lt;msup&gt;&lt;msub&gt;&lt;mover&gt;&lt;mi&gt;&amp;#x3B2;&lt;/mi&gt;&lt;mo&gt;^&lt;/mo&gt;&lt;/mover&gt;&lt;mi&gt;j&lt;/mi&gt;&lt;/msub&gt;&lt;mrow&gt;&lt;mi&gt;l&lt;/mi&gt;&lt;mi&gt;s&lt;/mi&gt;&lt;/mrow&gt;&lt;/msup&gt;&lt;mo&gt;&amp;lt;&lt;/mo&gt;&lt;mn&gt;0&lt;/mn&gt;&lt;mo&gt;.&lt;/mo&gt;&lt;mspace linebreak=\&quot;newline\&quot;/&gt;&lt;mi&gt;A&lt;/mi&gt;&lt;mi&gt;s&lt;/mi&gt;&lt;mo&gt;&amp;#xA0;&lt;/mo&gt;&lt;mi&gt;&amp;#x3BB;&lt;/mi&gt;&lt;mo&gt;&amp;#xA0;&lt;/mo&gt;&lt;mi&gt;i&lt;/mi&gt;&lt;mi&gt;n&lt;/mi&gt;&lt;mi&gt;c&lt;/mi&gt;&lt;mi&gt;r&lt;/mi&gt;&lt;mi&gt;e&lt;/mi&gt;&lt;mi&gt;a&lt;/mi&gt;&lt;mi&gt;s&lt;/mi&gt;&lt;mi&gt;e&lt;/mi&gt;&lt;mi&gt;s&lt;/mi&gt;&lt;mo&gt;&amp;#xA0;&lt;/mo&gt;&lt;mi&gt;a&lt;/mi&gt;&lt;mi&gt;g&lt;/mi&gt;&lt;mi&gt;a&lt;/mi&gt;&lt;mi&gt;i&lt;/mi&gt;&lt;mi&gt;n&lt;/mi&gt;&lt;mo&gt;,&lt;/mo&gt;&lt;mo&gt;&amp;#xA0;&lt;/mo&gt;&lt;msub&gt;&lt;mover&gt;&lt;mi&gt;&amp;#x3B2;&lt;/mi&gt;&lt;mo&gt;^&lt;/mo&gt;&lt;/mover&gt;&lt;mi&gt;j&lt;/mi&gt;&lt;/msub&gt;&lt;mo&gt;&amp;#xA0;&lt;/mo&gt;&lt;mi&gt;k&lt;/mi&gt;&lt;mi&gt;e&lt;/mi&gt;&lt;mi&gt;e&lt;/mi&gt;&lt;mi&gt;p&lt;/mi&gt;&lt;mi&gt;s&lt;/mi&gt;&lt;mo&gt;&amp;#xA0;&lt;/mo&gt;&lt;mn&gt;0&lt;/mn&gt;&lt;mo&gt;&amp;#xA0;&lt;/mo&gt;&lt;mi&gt;b&lt;/mi&gt;&lt;mi&gt;y&lt;/mi&gt;&lt;mo&gt;&amp;#xA0;&lt;/mo&gt;&lt;mi&gt;c&lt;/mi&gt;&lt;mi&gt;o&lt;/mi&gt;&lt;mi&gt;n&lt;/mi&gt;&lt;mi&gt;t&lt;/mi&gt;&lt;mi&gt;r&lt;/mi&gt;&lt;mi&gt;a&lt;/mi&gt;&lt;mi&gt;d&lt;/mi&gt;&lt;mi&gt;i&lt;/mi&gt;&lt;mi&gt;c&lt;/mi&gt;&lt;mi&gt;t&lt;/mi&gt;&lt;mi&gt;i&lt;/mi&gt;&lt;mi&gt;o&lt;/mi&gt;&lt;mi&gt;n&lt;/mi&gt;&lt;mo&gt;.&lt;/mo&gt;&lt;/mstyle&gt;&lt;/math&gt;&quot;,&quot;truncated&quot;:false}" id="1329" name="Google Shape;1329;p59" title="I f 空格 beta （ 小写 ） 有 插入號 在上方 下標 j 的 l s 次方 大於 0 冒號 空格 a s 空格 lambda （ 小写 ） 大於 0 空格 i s 空格 s m a l l 逗號 空格 w e 空格 h a v e 空格 beta （ 小写 ） 有 插入號 在上方 下標 j 大於 0.&#10;L e t 空格 lambda （ 小写 ） 空格 i n c r e a s e s 空格 t h e n 空格 beta （ 小写 ） 有 插入號 在上方 下標 j 空格 d e c r e a s e s 空格 t o 空格 0 逗號 空格 w h i c h 空格 i s 空格 a l s o 空格 s h o w n 空格 b y 空格 s i m i l a r i t y 空格 w h e n 空格 beta （ 小写 ） 有 插入號 在上方 下標 j 的 l s 次方 小於 0.&#10;A s 空格 lambda （ 小写 ） 空格 i n c r e a s e s 空格 a g a i n 逗號 空格 beta （ 小写 ） 有 插入號 在上方 下標 j 空格 k e e p s 空格 0 空格 b y 空格 c o n t r a d i c t i o n.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4252" y="3282816"/>
              <a:ext cx="7300046" cy="11457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0" name="Google Shape;1330;p59"/>
            <p:cNvGrpSpPr/>
            <p:nvPr/>
          </p:nvGrpSpPr>
          <p:grpSpPr>
            <a:xfrm>
              <a:off x="0" y="352800"/>
              <a:ext cx="6183600" cy="4537950"/>
              <a:chOff x="0" y="1035813"/>
              <a:chExt cx="6183600" cy="4537950"/>
            </a:xfrm>
          </p:grpSpPr>
          <p:sp>
            <p:nvSpPr>
              <p:cNvPr id="1331" name="Google Shape;1331;p59"/>
              <p:cNvSpPr txBox="1"/>
              <p:nvPr/>
            </p:nvSpPr>
            <p:spPr>
              <a:xfrm>
                <a:off x="0" y="1035813"/>
                <a:ext cx="6183600" cy="14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zh-CN" sz="1500">
                    <a:solidFill>
                      <a:schemeClr val="accent4"/>
                    </a:solidFill>
                    <a:latin typeface="Bitter"/>
                    <a:ea typeface="Bitter"/>
                    <a:cs typeface="Bitter"/>
                    <a:sym typeface="Bitter"/>
                  </a:rPr>
                  <a:t>Relation between     and  </a:t>
                </a:r>
                <a:endParaRPr b="1" i="1" sz="1500">
                  <a:solidFill>
                    <a:schemeClr val="accent4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  <a:p>
                <a:pPr indent="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By Employing </a:t>
                </a:r>
                <a:r>
                  <a:rPr b="1"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(3)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 and </a:t>
                </a:r>
                <a:r>
                  <a:rPr b="1"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(4)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 of </a:t>
                </a:r>
                <a:r>
                  <a:rPr b="1"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KKT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 Conditions.</a:t>
                </a:r>
                <a:endParaRPr sz="1500">
                  <a:solidFill>
                    <a:schemeClr val="dk2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  <p:cxnSp>
            <p:nvCxnSpPr>
              <p:cNvPr id="1332" name="Google Shape;1332;p59"/>
              <p:cNvCxnSpPr/>
              <p:nvPr/>
            </p:nvCxnSpPr>
            <p:spPr>
              <a:xfrm flipH="1" rot="10800000">
                <a:off x="4414275" y="1430550"/>
                <a:ext cx="1223100" cy="1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33" name="Google Shape;1333;p59"/>
              <p:cNvSpPr txBox="1"/>
              <p:nvPr/>
            </p:nvSpPr>
            <p:spPr>
              <a:xfrm>
                <a:off x="584250" y="5254863"/>
                <a:ext cx="4478400" cy="31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for every </a:t>
                </a:r>
                <a:r>
                  <a:rPr b="1" lang="zh-CN" sz="1500">
                    <a:solidFill>
                      <a:srgbClr val="FF0000"/>
                    </a:solidFill>
                    <a:latin typeface="Bitter"/>
                    <a:ea typeface="Bitter"/>
                    <a:cs typeface="Bitter"/>
                    <a:sym typeface="Bitter"/>
                  </a:rPr>
                  <a:t>j</a:t>
                </a:r>
                <a:r>
                  <a:rPr lang="zh-CN" sz="1500">
                    <a:solidFill>
                      <a:schemeClr val="dk2"/>
                    </a:solidFill>
                    <a:latin typeface="Bitter"/>
                    <a:ea typeface="Bitter"/>
                    <a:cs typeface="Bitter"/>
                    <a:sym typeface="Bitter"/>
                  </a:rPr>
                  <a:t> belongs to the Set: </a:t>
                </a:r>
                <a:r>
                  <a:rPr b="1" lang="zh-CN" sz="1500">
                    <a:solidFill>
                      <a:srgbClr val="FF0000"/>
                    </a:solidFill>
                    <a:latin typeface="Bitter"/>
                    <a:ea typeface="Bitter"/>
                    <a:cs typeface="Bitter"/>
                    <a:sym typeface="Bitter"/>
                  </a:rPr>
                  <a:t>S={1,2,...,p}</a:t>
                </a:r>
                <a:endParaRPr b="1" sz="1500">
                  <a:solidFill>
                    <a:srgbClr val="FF0000"/>
                  </a:solidFill>
                  <a:latin typeface="Bitter"/>
                  <a:ea typeface="Bitter"/>
                  <a:cs typeface="Bitter"/>
                  <a:sym typeface="Bitter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0"/>
          <p:cNvSpPr txBox="1"/>
          <p:nvPr/>
        </p:nvSpPr>
        <p:spPr>
          <a:xfrm>
            <a:off x="470950" y="1181875"/>
            <a:ext cx="5063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Well it should be noticed that: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W&lt;/mi&gt;&lt;mi&gt;h&lt;/mi&gt;&lt;mi&gt;e&lt;/mi&gt;&lt;mi&gt;n&lt;/mi&gt;&lt;mo&gt;&amp;#xA0;&lt;/mo&gt;&lt;msub&gt;&lt;mover&gt;&lt;mi&gt;&amp;#x3B2;&lt;/mi&gt;&lt;mo&gt;^&lt;/mo&gt;&lt;/mover&gt;&lt;mi&gt;j&lt;/mi&gt;&lt;/msub&gt;&lt;mo&gt;=&lt;/mo&gt;&lt;mn&gt;0&lt;/mn&gt;&lt;mo&gt;,&lt;/mo&gt;&lt;mi&gt;w&lt;/mi&gt;&lt;mi&gt;e&lt;/mi&gt;&lt;mo&gt;&amp;#xA0;&lt;/mo&gt;&lt;mi&gt;h&lt;/mi&gt;&lt;mi&gt;a&lt;/mi&gt;&lt;mi&gt;v&lt;/mi&gt;&lt;mi&gt;e&lt;/mi&gt;&lt;mo&gt;&amp;#xA0;&lt;/mo&gt;&lt;mn&gt;0&lt;/mn&gt;&lt;mo&gt;=&lt;/mo&gt;&lt;msup&gt;&lt;msub&gt;&lt;mover&gt;&lt;mi&gt;&amp;#x3B2;&lt;/mi&gt;&lt;mo&gt;^&lt;/mo&gt;&lt;/mover&gt;&lt;mi&gt;j&lt;/mi&gt;&lt;/msub&gt;&lt;mrow&gt;&lt;mi&gt;l&lt;/mi&gt;&lt;mi&gt;s&lt;/mi&gt;&lt;/mrow&gt;&lt;/msup&gt;&lt;mo&gt;-&lt;/mo&gt;&lt;mfrac&gt;&lt;mi&gt;&amp;#x3BB;&lt;/mi&gt;&lt;mn&gt;2&lt;/mn&gt;&lt;/mfrac&gt;&lt;msup&gt;&lt;mfenced&gt;&lt;mrow&gt;&lt;msup&gt;&lt;mi&gt;X&lt;/mi&gt;&lt;mi&gt;T&lt;/mi&gt;&lt;/msup&gt;&lt;mi&gt;X&lt;/mi&gt;&lt;/mrow&gt;&lt;/mfenced&gt;&lt;mrow&gt;&lt;mo&gt;-&lt;/mo&gt;&lt;mn&gt;1&lt;/mn&gt;&lt;/mrow&gt;&lt;/msup&gt;&lt;mi&gt;s&lt;/mi&gt;&lt;mi&gt;g&lt;/mi&gt;&lt;mi&gt;n&lt;/mi&gt;&lt;mfenced&gt;&lt;mn&gt;0&lt;/mn&gt;&lt;/mfenced&gt;&lt;mo&gt;.&lt;/mo&gt;&lt;mspace linebreak=\&quot;newline\&quot;/&gt;&lt;mo&gt;&amp;#x21D2;&lt;/mo&gt;&lt;mi&gt;&amp;#x3BB;&lt;/mi&gt;&lt;mo&gt;&amp;#xB7;&lt;/mo&gt;&lt;mi&gt;s&lt;/mi&gt;&lt;mi&gt;g&lt;/mi&gt;&lt;mi&gt;n&lt;/mi&gt;&lt;mfenced&gt;&lt;mn&gt;0&lt;/mn&gt;&lt;/mfenced&gt;&lt;mo&gt;=&lt;/mo&gt;&lt;mn&gt;2&lt;/mn&gt;&lt;msup&gt;&lt;msub&gt;&lt;mover&gt;&lt;mi&gt;&amp;#x3B2;&lt;/mi&gt;&lt;mo&gt;^&lt;/mo&gt;&lt;/mover&gt;&lt;mi&gt;j&lt;/mi&gt;&lt;/msub&gt;&lt;mrow&gt;&lt;mi&gt;l&lt;/mi&gt;&lt;mi&gt;s&lt;/mi&gt;&lt;/mrow&gt;&lt;/msup&gt;&lt;mfenced&gt;&lt;mrow&gt;&lt;msup&gt;&lt;mi&gt;X&lt;/mi&gt;&lt;mi&gt;T&lt;/mi&gt;&lt;/msup&gt;&lt;mi&gt;X&lt;/mi&gt;&lt;/mrow&gt;&lt;/mfenced&gt;&lt;mspace linebreak=\&quot;newline\&quot;/&gt;&lt;mi&gt;s&lt;/mi&gt;&lt;mi&gt;o&lt;/mi&gt;&lt;mo&gt;&amp;#xA0;&lt;/mo&gt;&lt;mi&gt;s&lt;/mi&gt;&lt;mi&gt;g&lt;/mi&gt;&lt;mi&gt;n&lt;/mi&gt;&lt;mfenced&gt;&lt;mn&gt;0&lt;/mn&gt;&lt;/mfenced&gt;&lt;mo&gt;&amp;#xA0;&lt;/mo&gt;&lt;mi&gt;i&lt;/mi&gt;&lt;mi&gt;s&lt;/mi&gt;&lt;mo&gt;&amp;#xA0;&lt;/mo&gt;&lt;mi&gt;t&lt;/mi&gt;&lt;mi&gt;h&lt;/mi&gt;&lt;mi&gt;e&lt;/mi&gt;&lt;mo&gt;&amp;#xA0;&lt;/mo&gt;&lt;mi&gt;r&lt;/mi&gt;&lt;mi&gt;a&lt;/mi&gt;&lt;mi&gt;n&lt;/mi&gt;&lt;mi&gt;d&lt;/mi&gt;&lt;mi&gt;o&lt;/mi&gt;&lt;mi&gt;m&lt;/mi&gt;&lt;mo&gt;&amp;#xA0;&lt;/mo&gt;&lt;mi&gt;v&lt;/mi&gt;&lt;mi&gt;a&lt;/mi&gt;&lt;mi&gt;l&lt;/mi&gt;&lt;mi&gt;u&lt;/mi&gt;&lt;mi&gt;e&lt;/mi&gt;&lt;mo&gt;&amp;#xA0;&lt;/mo&gt;&lt;mi&gt;t&lt;/mi&gt;&lt;mi&gt;h&lt;/mi&gt;&lt;mi&gt;a&lt;/mi&gt;&lt;mi&gt;t&lt;/mi&gt;&lt;mo&gt;&amp;#xA0;&lt;/mo&gt;&lt;mi&gt;m&lt;/mi&gt;&lt;mi&gt;a&lt;/mi&gt;&lt;mi&gt;k&lt;/mi&gt;&lt;mi&gt;e&lt;/mi&gt;&lt;mo&gt;&amp;#xA0;&lt;/mo&gt;&lt;mi&gt;t&lt;/mi&gt;&lt;mi&gt;h&lt;/mi&gt;&lt;mi&gt;e&lt;/mi&gt;&lt;mo&gt;&amp;#xA0;&lt;/mo&gt;&lt;mi&gt;a&lt;/mi&gt;&lt;mi&gt;b&lt;/mi&gt;&lt;mi&gt;o&lt;/mi&gt;&lt;mi&gt;v&lt;/mi&gt;&lt;mi&gt;e&lt;/mi&gt;&lt;mo&gt;&amp;#xA0;&lt;/mo&gt;&lt;mi&gt;e&lt;/mi&gt;&lt;mi&gt;q&lt;/mi&gt;&lt;mi&gt;u&lt;/mi&gt;&lt;mi&gt;a&lt;/mi&gt;&lt;mi&gt;t&lt;/mi&gt;&lt;mi&gt;i&lt;/mi&gt;&lt;mi&gt;o&lt;/mi&gt;&lt;mi&gt;n&lt;/mi&gt;&lt;mo&gt;&amp;#xA0;&lt;/mo&gt;&lt;mi&gt;s&lt;/mi&gt;&lt;mi&gt;a&lt;/mi&gt;&lt;mi&gt;t&lt;/mi&gt;&lt;mi&gt;i&lt;/mi&gt;&lt;mi&gt;s&lt;/mi&gt;&lt;mi&gt;f&lt;/mi&gt;&lt;mi&gt;y&lt;/mi&gt;&lt;mspace linebreak=\&quot;newline\&quot;/&gt;&lt;/mstyle&gt;&lt;/math&gt;&quot;,&quot;truncated&quot;:false}" id="1339" name="Google Shape;1339;p60" title="W h e n 空格 beta （ 小写 ） 有 插入號 在上方 下標 j 等於 0 逗號 w e 空格 h a v e 空格 0 等於 beta （ 小写 ） 有 插入號 在上方 下標 j 的 l s 次方 減 分數 2 分之 lambda （ 小写 ） 左小括號 X 的 T 次方 X 右小括號 的 負 1 次方 s g n 左小括號 0 右小括號.&#10;向右双箭头 lambda （ 小写 ） 乘 s g n 左小括號 0 右小括號 等於 2 beta （ 小写 ） 有 插入號 在上方 下標 j 的 l s 次方 左小括號 X 的 T 次方 X 右小括號&#10;s o 空格 s g n 左小括號 0 右小括號 空格 i s 空格 t h e 空格 r a n d o m 空格 v a l u e 空格 t h a t 空格 m a k e 空格 t h e 空格 a b o v e 空格 e q u a t i o n 空格 s a t i s f y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44" y="1703562"/>
            <a:ext cx="5750612" cy="12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1"/>
          <p:cNvSpPr txBox="1"/>
          <p:nvPr/>
        </p:nvSpPr>
        <p:spPr>
          <a:xfrm>
            <a:off x="242325" y="290350"/>
            <a:ext cx="6686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So some covariates may decrease to 0 and keep being 0 when we are finding optimal lamda by choosing larger lamda</a:t>
            </a:r>
            <a:endParaRPr sz="16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45" name="Google Shape;1345;p61"/>
          <p:cNvPicPr preferRelativeResize="0"/>
          <p:nvPr/>
        </p:nvPicPr>
        <p:blipFill rotWithShape="1">
          <a:blip r:embed="rId3">
            <a:alphaModFix/>
          </a:blip>
          <a:srcRect b="10888" l="0" r="0" t="10888"/>
          <a:stretch/>
        </p:blipFill>
        <p:spPr>
          <a:xfrm>
            <a:off x="358150" y="968425"/>
            <a:ext cx="7713724" cy="406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6" name="Google Shape;1346;p61"/>
          <p:cNvCxnSpPr>
            <a:endCxn id="1347" idx="1"/>
          </p:cNvCxnSpPr>
          <p:nvPr/>
        </p:nvCxnSpPr>
        <p:spPr>
          <a:xfrm>
            <a:off x="1899750" y="839050"/>
            <a:ext cx="5737800" cy="7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61"/>
          <p:cNvSpPr txBox="1"/>
          <p:nvPr/>
        </p:nvSpPr>
        <p:spPr>
          <a:xfrm>
            <a:off x="7637550" y="1159000"/>
            <a:ext cx="16917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There is a range for finding optimal lamda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48" name="Google Shape;134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62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1354" name="Google Shape;1354;p62"/>
            <p:cNvSpPr/>
            <p:nvPr/>
          </p:nvSpPr>
          <p:spPr>
            <a:xfrm>
              <a:off x="5197899" y="3883187"/>
              <a:ext cx="167665" cy="720613"/>
            </a:xfrm>
            <a:custGeom>
              <a:rect b="b" l="l" r="r" t="t"/>
              <a:pathLst>
                <a:path extrusionOk="0" h="24206" w="5632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5143300" y="3804474"/>
              <a:ext cx="271532" cy="342444"/>
            </a:xfrm>
            <a:custGeom>
              <a:rect b="b" l="l" r="r" t="t"/>
              <a:pathLst>
                <a:path extrusionOk="0" h="11503" w="9121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5423678" y="2873839"/>
              <a:ext cx="371143" cy="591976"/>
            </a:xfrm>
            <a:custGeom>
              <a:rect b="b" l="l" r="r" t="t"/>
              <a:pathLst>
                <a:path extrusionOk="0" h="19885" w="12467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5365536" y="3681135"/>
              <a:ext cx="332144" cy="922662"/>
            </a:xfrm>
            <a:custGeom>
              <a:rect b="b" l="l" r="r" t="t"/>
              <a:pathLst>
                <a:path extrusionOk="0" h="30993" w="11157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5697655" y="3967526"/>
              <a:ext cx="191094" cy="636274"/>
            </a:xfrm>
            <a:custGeom>
              <a:rect b="b" l="l" r="r" t="t"/>
              <a:pathLst>
                <a:path extrusionOk="0" h="21373" w="6419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5888722" y="4080595"/>
              <a:ext cx="558991" cy="523208"/>
            </a:xfrm>
            <a:custGeom>
              <a:rect b="b" l="l" r="r" t="t"/>
              <a:pathLst>
                <a:path extrusionOk="0" h="17575" w="18777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5756512" y="3854816"/>
              <a:ext cx="762439" cy="329316"/>
            </a:xfrm>
            <a:custGeom>
              <a:rect b="b" l="l" r="r" t="t"/>
              <a:pathLst>
                <a:path extrusionOk="0" h="11062" w="25611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5697655" y="3681135"/>
              <a:ext cx="150339" cy="314788"/>
            </a:xfrm>
            <a:custGeom>
              <a:rect b="b" l="l" r="r" t="t"/>
              <a:pathLst>
                <a:path extrusionOk="0" h="10574" w="505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2"/>
            <p:cNvSpPr/>
            <p:nvPr/>
          </p:nvSpPr>
          <p:spPr>
            <a:xfrm>
              <a:off x="5309181" y="3604208"/>
              <a:ext cx="425026" cy="109911"/>
            </a:xfrm>
            <a:custGeom>
              <a:rect b="b" l="l" r="r" t="t"/>
              <a:pathLst>
                <a:path extrusionOk="0" h="3692" w="14277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2"/>
            <p:cNvSpPr/>
            <p:nvPr/>
          </p:nvSpPr>
          <p:spPr>
            <a:xfrm>
              <a:off x="5659043" y="3604208"/>
              <a:ext cx="267275" cy="109911"/>
            </a:xfrm>
            <a:custGeom>
              <a:rect b="b" l="l" r="r" t="t"/>
              <a:pathLst>
                <a:path extrusionOk="0" h="3692" w="8978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2"/>
            <p:cNvSpPr/>
            <p:nvPr/>
          </p:nvSpPr>
          <p:spPr>
            <a:xfrm>
              <a:off x="5587445" y="3282885"/>
              <a:ext cx="250247" cy="158108"/>
            </a:xfrm>
            <a:custGeom>
              <a:rect b="b" l="l" r="r" t="t"/>
              <a:pathLst>
                <a:path extrusionOk="0" h="5311" w="8406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2"/>
            <p:cNvSpPr/>
            <p:nvPr/>
          </p:nvSpPr>
          <p:spPr>
            <a:xfrm>
              <a:off x="5624301" y="3323640"/>
              <a:ext cx="176536" cy="280761"/>
            </a:xfrm>
            <a:custGeom>
              <a:rect b="b" l="l" r="r" t="t"/>
              <a:pathLst>
                <a:path extrusionOk="0" h="9431" w="593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2"/>
            <p:cNvSpPr/>
            <p:nvPr/>
          </p:nvSpPr>
          <p:spPr>
            <a:xfrm>
              <a:off x="5381493" y="3285713"/>
              <a:ext cx="293175" cy="158138"/>
            </a:xfrm>
            <a:custGeom>
              <a:rect b="b" l="l" r="r" t="t"/>
              <a:pathLst>
                <a:path extrusionOk="0" h="5312" w="9848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2"/>
            <p:cNvSpPr/>
            <p:nvPr/>
          </p:nvSpPr>
          <p:spPr>
            <a:xfrm>
              <a:off x="5424750" y="3326498"/>
              <a:ext cx="206663" cy="280374"/>
            </a:xfrm>
            <a:custGeom>
              <a:rect b="b" l="l" r="r" t="t"/>
              <a:pathLst>
                <a:path extrusionOk="0" h="9418" w="6942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2"/>
            <p:cNvSpPr/>
            <p:nvPr/>
          </p:nvSpPr>
          <p:spPr>
            <a:xfrm>
              <a:off x="5490662" y="3804831"/>
              <a:ext cx="81570" cy="230092"/>
            </a:xfrm>
            <a:custGeom>
              <a:rect b="b" l="l" r="r" t="t"/>
              <a:pathLst>
                <a:path extrusionOk="0" h="7729" w="274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5483576" y="3797210"/>
              <a:ext cx="96098" cy="244441"/>
            </a:xfrm>
            <a:custGeom>
              <a:rect b="b" l="l" r="r" t="t"/>
              <a:pathLst>
                <a:path extrusionOk="0" h="8211" w="3228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5995419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5988334" y="4236383"/>
              <a:ext cx="70912" cy="174601"/>
            </a:xfrm>
            <a:custGeom>
              <a:rect b="b" l="l" r="r" t="t"/>
              <a:pathLst>
                <a:path extrusionOk="0" h="5865" w="2382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6134001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6126915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6272582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6265140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5439992" y="4242248"/>
              <a:ext cx="171565" cy="361557"/>
            </a:xfrm>
            <a:custGeom>
              <a:rect b="b" l="l" r="r" t="t"/>
              <a:pathLst>
                <a:path extrusionOk="0" h="12145" w="5763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5665057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5657971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5712570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5705455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5665057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5657971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5712570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5705455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5480391" y="3464008"/>
              <a:ext cx="47870" cy="47543"/>
            </a:xfrm>
            <a:custGeom>
              <a:rect b="b" l="l" r="r" t="t"/>
              <a:pathLst>
                <a:path extrusionOk="0" h="1597" w="1608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5473305" y="3456923"/>
              <a:ext cx="62041" cy="62070"/>
            </a:xfrm>
            <a:custGeom>
              <a:rect b="b" l="l" r="r" t="t"/>
              <a:pathLst>
                <a:path extrusionOk="0" h="2085" w="2084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5527875" y="3464008"/>
              <a:ext cx="47900" cy="47543"/>
            </a:xfrm>
            <a:custGeom>
              <a:rect b="b" l="l" r="r" t="t"/>
              <a:pathLst>
                <a:path extrusionOk="0" h="1597" w="1609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5520789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5480391" y="3511522"/>
              <a:ext cx="47870" cy="47513"/>
            </a:xfrm>
            <a:custGeom>
              <a:rect b="b" l="l" r="r" t="t"/>
              <a:pathLst>
                <a:path extrusionOk="0" h="1596" w="1608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5473305" y="3504436"/>
              <a:ext cx="62041" cy="62041"/>
            </a:xfrm>
            <a:custGeom>
              <a:rect b="b" l="l" r="r" t="t"/>
              <a:pathLst>
                <a:path extrusionOk="0" h="2084" w="2084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5527875" y="3511522"/>
              <a:ext cx="47900" cy="47513"/>
            </a:xfrm>
            <a:custGeom>
              <a:rect b="b" l="l" r="r" t="t"/>
              <a:pathLst>
                <a:path extrusionOk="0" h="1596" w="1609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5520789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5599685" y="2787108"/>
              <a:ext cx="18815" cy="113096"/>
            </a:xfrm>
            <a:custGeom>
              <a:rect b="b" l="l" r="r" t="t"/>
              <a:pathLst>
                <a:path extrusionOk="0" h="3799" w="632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5573100" y="2815479"/>
              <a:ext cx="67012" cy="18815"/>
            </a:xfrm>
            <a:custGeom>
              <a:rect b="b" l="l" r="r" t="t"/>
              <a:pathLst>
                <a:path extrusionOk="0" h="632" w="2251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62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1396" name="Google Shape;1396;p62"/>
            <p:cNvSpPr/>
            <p:nvPr/>
          </p:nvSpPr>
          <p:spPr>
            <a:xfrm>
              <a:off x="7029600" y="1244450"/>
              <a:ext cx="182175" cy="266725"/>
            </a:xfrm>
            <a:custGeom>
              <a:rect b="b" l="l" r="r" t="t"/>
              <a:pathLst>
                <a:path extrusionOk="0" h="10669" w="7287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6908750" y="1087600"/>
              <a:ext cx="247675" cy="167900"/>
            </a:xfrm>
            <a:custGeom>
              <a:rect b="b" l="l" r="r" t="t"/>
              <a:pathLst>
                <a:path extrusionOk="0" h="6716" w="9907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6819450" y="1511150"/>
              <a:ext cx="210175" cy="419125"/>
            </a:xfrm>
            <a:custGeom>
              <a:rect b="b" l="l" r="r" t="t"/>
              <a:pathLst>
                <a:path extrusionOk="0" h="16765" w="8407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6781050" y="1255475"/>
              <a:ext cx="255425" cy="255700"/>
            </a:xfrm>
            <a:custGeom>
              <a:rect b="b" l="l" r="r" t="t"/>
              <a:pathLst>
                <a:path extrusionOk="0" h="10228" w="10217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6811400" y="1315300"/>
              <a:ext cx="169700" cy="145325"/>
            </a:xfrm>
            <a:custGeom>
              <a:rect b="b" l="l" r="r" t="t"/>
              <a:pathLst>
                <a:path extrusionOk="0" h="5813" w="6788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6801000" y="1307425"/>
              <a:ext cx="187750" cy="160600"/>
            </a:xfrm>
            <a:custGeom>
              <a:rect b="b" l="l" r="r" t="t"/>
              <a:pathLst>
                <a:path extrusionOk="0" h="6424" w="751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6872125" y="1358875"/>
              <a:ext cx="46875" cy="36550"/>
            </a:xfrm>
            <a:custGeom>
              <a:rect b="b" l="l" r="r" t="t"/>
              <a:pathLst>
                <a:path extrusionOk="0" h="1462" w="1875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6899525" y="1337500"/>
              <a:ext cx="52200" cy="57900"/>
            </a:xfrm>
            <a:custGeom>
              <a:rect b="b" l="l" r="r" t="t"/>
              <a:pathLst>
                <a:path extrusionOk="0" h="2316" w="2088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7053100" y="1993950"/>
              <a:ext cx="154225" cy="220000"/>
            </a:xfrm>
            <a:custGeom>
              <a:rect b="b" l="l" r="r" t="t"/>
              <a:pathLst>
                <a:path extrusionOk="0" h="8800" w="6169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7029600" y="1511150"/>
              <a:ext cx="141100" cy="419125"/>
            </a:xfrm>
            <a:custGeom>
              <a:rect b="b" l="l" r="r" t="t"/>
              <a:pathLst>
                <a:path extrusionOk="0" h="16765" w="5644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7073950" y="1087600"/>
              <a:ext cx="164925" cy="167900"/>
            </a:xfrm>
            <a:custGeom>
              <a:rect b="b" l="l" r="r" t="t"/>
              <a:pathLst>
                <a:path extrusionOk="0" h="6716" w="6597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7090600" y="1315000"/>
              <a:ext cx="84575" cy="145275"/>
            </a:xfrm>
            <a:custGeom>
              <a:rect b="b" l="l" r="r" t="t"/>
              <a:pathLst>
                <a:path extrusionOk="0" h="5811" w="3383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7082575" y="1306975"/>
              <a:ext cx="100925" cy="161650"/>
            </a:xfrm>
            <a:custGeom>
              <a:rect b="b" l="l" r="r" t="t"/>
              <a:pathLst>
                <a:path extrusionOk="0" h="6466" w="4037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7105800" y="1358100"/>
              <a:ext cx="37825" cy="37900"/>
            </a:xfrm>
            <a:custGeom>
              <a:rect b="b" l="l" r="r" t="t"/>
              <a:pathLst>
                <a:path extrusionOk="0" h="1516" w="1513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7123650" y="1337625"/>
              <a:ext cx="38100" cy="58375"/>
            </a:xfrm>
            <a:custGeom>
              <a:rect b="b" l="l" r="r" t="t"/>
              <a:pathLst>
                <a:path extrusionOk="0" h="2335" w="1524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7091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7130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7091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7130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7091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7130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7091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7130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6743250" y="1087600"/>
              <a:ext cx="331025" cy="167900"/>
            </a:xfrm>
            <a:custGeom>
              <a:rect b="b" l="l" r="r" t="t"/>
              <a:pathLst>
                <a:path extrusionOk="0" h="6716" w="13241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6758725" y="1993950"/>
              <a:ext cx="300650" cy="220000"/>
            </a:xfrm>
            <a:custGeom>
              <a:rect b="b" l="l" r="r" t="t"/>
              <a:pathLst>
                <a:path extrusionOk="0" h="8800" w="12026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6833150" y="19939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6909050" y="19939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6833150" y="2049025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6909050" y="2049025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6833150" y="2104100"/>
              <a:ext cx="75925" cy="54775"/>
            </a:xfrm>
            <a:custGeom>
              <a:rect b="b" l="l" r="r" t="t"/>
              <a:pathLst>
                <a:path extrusionOk="0" h="2191" w="3037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6909050" y="2104100"/>
              <a:ext cx="76225" cy="54775"/>
            </a:xfrm>
            <a:custGeom>
              <a:rect b="b" l="l" r="r" t="t"/>
              <a:pathLst>
                <a:path extrusionOk="0" h="2191" w="3049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6833150" y="21588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6909050" y="21588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6805750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6950425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6950425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6805750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6758425" y="1511150"/>
              <a:ext cx="479850" cy="708750"/>
            </a:xfrm>
            <a:custGeom>
              <a:rect b="b" l="l" r="r" t="t"/>
              <a:pathLst>
                <a:path extrusionOk="0" h="28350" w="19194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7073350" y="128525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7157275" y="143020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7157275" y="128525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7073350" y="143020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7110850" y="1087600"/>
              <a:ext cx="53300" cy="167900"/>
            </a:xfrm>
            <a:custGeom>
              <a:rect b="b" l="l" r="r" t="t"/>
              <a:pathLst>
                <a:path extrusionOk="0" h="6716" w="2132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7165025" y="1161100"/>
              <a:ext cx="39325" cy="94400"/>
            </a:xfrm>
            <a:custGeom>
              <a:rect b="b" l="l" r="r" t="t"/>
              <a:pathLst>
                <a:path extrusionOk="0" h="3776" w="1573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6901300" y="1087600"/>
              <a:ext cx="15200" cy="167900"/>
            </a:xfrm>
            <a:custGeom>
              <a:rect b="b" l="l" r="r" t="t"/>
              <a:pathLst>
                <a:path extrusionOk="0" h="6716" w="608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6823625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6933750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62"/>
          <p:cNvSpPr txBox="1"/>
          <p:nvPr>
            <p:ph type="title"/>
          </p:nvPr>
        </p:nvSpPr>
        <p:spPr>
          <a:xfrm>
            <a:off x="666275" y="2175200"/>
            <a:ext cx="45537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 building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&amp;  Results</a:t>
            </a:r>
            <a:endParaRPr/>
          </a:p>
        </p:txBody>
      </p:sp>
      <p:sp>
        <p:nvSpPr>
          <p:cNvPr id="1448" name="Google Shape;1448;p62"/>
          <p:cNvSpPr txBox="1"/>
          <p:nvPr>
            <p:ph idx="2" type="title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itter Medium"/>
                <a:ea typeface="Bitter Medium"/>
                <a:cs typeface="Bitter Medium"/>
                <a:sym typeface="Bitter Medium"/>
              </a:rPr>
              <a:t>04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1449" name="Google Shape;1449;p62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1450" name="Google Shape;1450;p62"/>
            <p:cNvSpPr/>
            <p:nvPr/>
          </p:nvSpPr>
          <p:spPr>
            <a:xfrm>
              <a:off x="7111327" y="3419586"/>
              <a:ext cx="1559200" cy="1039626"/>
            </a:xfrm>
            <a:custGeom>
              <a:rect b="b" l="l" r="r" t="t"/>
              <a:pathLst>
                <a:path extrusionOk="0" h="30374" w="45554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8253075" y="4273151"/>
              <a:ext cx="415849" cy="26900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8253075" y="4065475"/>
              <a:ext cx="415849" cy="21625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7095251" y="3511550"/>
              <a:ext cx="1493285" cy="947680"/>
            </a:xfrm>
            <a:custGeom>
              <a:rect b="b" l="l" r="r" t="t"/>
              <a:pathLst>
                <a:path extrusionOk="0" h="27291" w="45852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7032675" y="3378411"/>
              <a:ext cx="1636246" cy="617430"/>
            </a:xfrm>
            <a:custGeom>
              <a:rect b="b" l="l" r="r" t="t"/>
              <a:pathLst>
                <a:path extrusionOk="0" h="18039" w="47805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8273966" y="3286718"/>
              <a:ext cx="160185" cy="327283"/>
            </a:xfrm>
            <a:custGeom>
              <a:rect b="b" l="l" r="r" t="t"/>
              <a:pathLst>
                <a:path extrusionOk="0" h="9562" w="468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8239739" y="3217855"/>
              <a:ext cx="228229" cy="92551"/>
            </a:xfrm>
            <a:custGeom>
              <a:rect b="b" l="l" r="r" t="t"/>
              <a:pathLst>
                <a:path extrusionOk="0" h="2704" w="6668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8036776" y="3985623"/>
              <a:ext cx="243734" cy="473161"/>
            </a:xfrm>
            <a:custGeom>
              <a:rect b="b" l="l" r="r" t="t"/>
              <a:pathLst>
                <a:path extrusionOk="0" h="13824" w="7121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7223196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721464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7284735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727659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7346685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7338539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7223196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7214640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7284735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7276590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7346685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7338129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7223196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721464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7284735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727659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7346685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7338129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7582891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7574745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7644841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7636284" y="4005200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7706380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7698234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7582891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7574745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7644841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7636284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7706380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7698234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7582891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7574745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7644841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7636284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7706380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7698234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7407378" y="3675086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7399232" y="3666940"/>
              <a:ext cx="106003" cy="90087"/>
            </a:xfrm>
            <a:custGeom>
              <a:rect b="b" l="l" r="r" t="t"/>
              <a:pathLst>
                <a:path extrusionOk="0" h="2632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7497017" y="3675086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7488460" y="3666940"/>
              <a:ext cx="106413" cy="90087"/>
            </a:xfrm>
            <a:custGeom>
              <a:rect b="b" l="l" r="r" t="t"/>
              <a:pathLst>
                <a:path extrusionOk="0" h="2632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7407378" y="3748844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7399232" y="3740698"/>
              <a:ext cx="106003" cy="90498"/>
            </a:xfrm>
            <a:custGeom>
              <a:rect b="b" l="l" r="r" t="t"/>
              <a:pathLst>
                <a:path extrusionOk="0" h="2644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7497017" y="3748844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7488460" y="3740698"/>
              <a:ext cx="106413" cy="90498"/>
            </a:xfrm>
            <a:custGeom>
              <a:rect b="b" l="l" r="r" t="t"/>
              <a:pathLst>
                <a:path extrusionOk="0" h="2644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8404779" y="4102164"/>
              <a:ext cx="61541" cy="89265"/>
            </a:xfrm>
            <a:custGeom>
              <a:rect b="b" l="l" r="r" t="t"/>
              <a:pathLst>
                <a:path extrusionOk="0" h="2608" w="1798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8396223" y="4094018"/>
              <a:ext cx="78655" cy="105968"/>
            </a:xfrm>
            <a:custGeom>
              <a:rect b="b" l="l" r="r" t="t"/>
              <a:pathLst>
                <a:path extrusionOk="0" h="3096" w="2298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8466284" y="4102164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8458138" y="4094018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8404779" y="4191392"/>
              <a:ext cx="61541" cy="89300"/>
            </a:xfrm>
            <a:custGeom>
              <a:rect b="b" l="l" r="r" t="t"/>
              <a:pathLst>
                <a:path extrusionOk="0" h="2609" w="1798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8396223" y="4183246"/>
              <a:ext cx="78655" cy="105626"/>
            </a:xfrm>
            <a:custGeom>
              <a:rect b="b" l="l" r="r" t="t"/>
              <a:pathLst>
                <a:path extrusionOk="0" h="3086" w="2298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8466284" y="4191392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8458138" y="4183246"/>
              <a:ext cx="78278" cy="105592"/>
            </a:xfrm>
            <a:custGeom>
              <a:rect b="b" l="l" r="r" t="t"/>
              <a:pathLst>
                <a:path extrusionOk="0" h="3085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8079560" y="4208505"/>
              <a:ext cx="53018" cy="45420"/>
            </a:xfrm>
            <a:custGeom>
              <a:rect b="b" l="l" r="r" t="t"/>
              <a:pathLst>
                <a:path extrusionOk="0" h="1327" w="1549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2" name="Google Shape;1512;p62"/>
          <p:cNvSpPr/>
          <p:nvPr/>
        </p:nvSpPr>
        <p:spPr>
          <a:xfrm>
            <a:off x="3129600" y="4598858"/>
            <a:ext cx="6074965" cy="96077"/>
          </a:xfrm>
          <a:custGeom>
            <a:rect b="b" l="l" r="r" t="t"/>
            <a:pathLst>
              <a:path extrusionOk="0" h="2775" w="14577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513" name="Google Shape;1513;p62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1514" name="Google Shape;1514;p62"/>
            <p:cNvSpPr/>
            <p:nvPr/>
          </p:nvSpPr>
          <p:spPr>
            <a:xfrm>
              <a:off x="6130600" y="1337075"/>
              <a:ext cx="57175" cy="120875"/>
            </a:xfrm>
            <a:custGeom>
              <a:rect b="b" l="l" r="r" t="t"/>
              <a:pathLst>
                <a:path extrusionOk="0" h="4835" w="2287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6149075" y="902500"/>
              <a:ext cx="20250" cy="440550"/>
            </a:xfrm>
            <a:custGeom>
              <a:rect b="b" l="l" r="r" t="t"/>
              <a:pathLst>
                <a:path extrusionOk="0" h="17622" w="81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6144300" y="1288850"/>
              <a:ext cx="29800" cy="48250"/>
            </a:xfrm>
            <a:custGeom>
              <a:rect b="b" l="l" r="r" t="t"/>
              <a:pathLst>
                <a:path extrusionOk="0" h="1930" w="1192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6133575" y="872425"/>
              <a:ext cx="51225" cy="10750"/>
            </a:xfrm>
            <a:custGeom>
              <a:rect b="b" l="l" r="r" t="t"/>
              <a:pathLst>
                <a:path extrusionOk="0" h="430" w="2049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6118400" y="789075"/>
              <a:ext cx="81600" cy="10750"/>
            </a:xfrm>
            <a:custGeom>
              <a:rect b="b" l="l" r="r" t="t"/>
              <a:pathLst>
                <a:path extrusionOk="0" h="430" w="3264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6138650" y="883150"/>
              <a:ext cx="41100" cy="19375"/>
            </a:xfrm>
            <a:custGeom>
              <a:rect b="b" l="l" r="r" t="t"/>
              <a:pathLst>
                <a:path extrusionOk="0" h="775" w="1644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6125550" y="764375"/>
              <a:ext cx="67000" cy="24725"/>
            </a:xfrm>
            <a:custGeom>
              <a:rect b="b" l="l" r="r" t="t"/>
              <a:pathLst>
                <a:path extrusionOk="0" h="989" w="268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6144000" y="758425"/>
              <a:ext cx="30400" cy="5975"/>
            </a:xfrm>
            <a:custGeom>
              <a:rect b="b" l="l" r="r" t="t"/>
              <a:pathLst>
                <a:path extrusionOk="0" h="239" w="1216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6127625" y="799800"/>
              <a:ext cx="63125" cy="72650"/>
            </a:xfrm>
            <a:custGeom>
              <a:rect b="b" l="l" r="r" t="t"/>
              <a:pathLst>
                <a:path extrusionOk="0" h="2906" w="2525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6152050" y="734900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6109475" y="942675"/>
              <a:ext cx="99450" cy="10150"/>
            </a:xfrm>
            <a:custGeom>
              <a:rect b="b" l="l" r="r" t="t"/>
              <a:pathLst>
                <a:path extrusionOk="0" h="406" w="3978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6201450" y="936700"/>
              <a:ext cx="26225" cy="22250"/>
            </a:xfrm>
            <a:custGeom>
              <a:rect b="b" l="l" r="r" t="t"/>
              <a:pathLst>
                <a:path extrusionOk="0" h="890" w="1049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6090725" y="936725"/>
              <a:ext cx="25550" cy="21900"/>
            </a:xfrm>
            <a:custGeom>
              <a:rect b="b" l="l" r="r" t="t"/>
              <a:pathLst>
                <a:path extrusionOk="0" h="876" w="1022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7" name="Google Shape;1527;p62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1528" name="Google Shape;1528;p62"/>
            <p:cNvSpPr/>
            <p:nvPr/>
          </p:nvSpPr>
          <p:spPr>
            <a:xfrm>
              <a:off x="5605250" y="1168900"/>
              <a:ext cx="208075" cy="208375"/>
            </a:xfrm>
            <a:custGeom>
              <a:rect b="b" l="l" r="r" t="t"/>
              <a:pathLst>
                <a:path extrusionOk="0" h="8335" w="8323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5709125" y="1168900"/>
              <a:ext cx="104200" cy="208375"/>
            </a:xfrm>
            <a:custGeom>
              <a:rect b="b" l="l" r="r" t="t"/>
              <a:pathLst>
                <a:path extrusionOk="0" h="8335" w="4168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5699600" y="1259300"/>
              <a:ext cx="19375" cy="196550"/>
            </a:xfrm>
            <a:custGeom>
              <a:rect b="b" l="l" r="r" t="t"/>
              <a:pathLst>
                <a:path extrusionOk="0" h="7862" w="775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5665375" y="1310575"/>
              <a:ext cx="43775" cy="36050"/>
            </a:xfrm>
            <a:custGeom>
              <a:rect b="b" l="l" r="r" t="t"/>
              <a:pathLst>
                <a:path extrusionOk="0" h="1442" w="1751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5651075" y="1300725"/>
              <a:ext cx="69100" cy="55725"/>
            </a:xfrm>
            <a:custGeom>
              <a:rect b="b" l="l" r="r" t="t"/>
              <a:pathLst>
                <a:path extrusionOk="0" h="2229" w="2764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5709125" y="1289150"/>
              <a:ext cx="31275" cy="29775"/>
            </a:xfrm>
            <a:custGeom>
              <a:rect b="b" l="l" r="r" t="t"/>
              <a:pathLst>
                <a:path extrusionOk="0" h="1191" w="1251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5696025" y="1279325"/>
              <a:ext cx="58350" cy="49425"/>
            </a:xfrm>
            <a:custGeom>
              <a:rect b="b" l="l" r="r" t="t"/>
              <a:pathLst>
                <a:path extrusionOk="0" h="1977" w="2334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62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1536" name="Google Shape;1536;p62"/>
            <p:cNvSpPr/>
            <p:nvPr/>
          </p:nvSpPr>
          <p:spPr>
            <a:xfrm>
              <a:off x="6691700" y="1068275"/>
              <a:ext cx="221775" cy="317325"/>
            </a:xfrm>
            <a:custGeom>
              <a:rect b="b" l="l" r="r" t="t"/>
              <a:pathLst>
                <a:path extrusionOk="0" h="12693" w="8871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6802425" y="1068275"/>
              <a:ext cx="111050" cy="317325"/>
            </a:xfrm>
            <a:custGeom>
              <a:rect b="b" l="l" r="r" t="t"/>
              <a:pathLst>
                <a:path extrusionOk="0" h="12693" w="4442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6792600" y="1285875"/>
              <a:ext cx="19675" cy="192900"/>
            </a:xfrm>
            <a:custGeom>
              <a:rect b="b" l="l" r="r" t="t"/>
              <a:pathLst>
                <a:path extrusionOk="0" h="7716" w="787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6759550" y="1295700"/>
              <a:ext cx="42900" cy="48825"/>
            </a:xfrm>
            <a:custGeom>
              <a:rect b="b" l="l" r="r" t="t"/>
              <a:pathLst>
                <a:path extrusionOk="0" h="1953" w="1716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6744850" y="1285400"/>
              <a:ext cx="70600" cy="69000"/>
            </a:xfrm>
            <a:custGeom>
              <a:rect b="b" l="l" r="r" t="t"/>
              <a:pathLst>
                <a:path extrusionOk="0" h="2760" w="2824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6802425" y="1295700"/>
              <a:ext cx="43175" cy="48825"/>
            </a:xfrm>
            <a:custGeom>
              <a:rect b="b" l="l" r="r" t="t"/>
              <a:pathLst>
                <a:path extrusionOk="0" h="1953" w="1727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6789325" y="1285400"/>
              <a:ext cx="70700" cy="69000"/>
            </a:xfrm>
            <a:custGeom>
              <a:rect b="b" l="l" r="r" t="t"/>
              <a:pathLst>
                <a:path extrusionOk="0" h="2760" w="2828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3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4.1</a:t>
            </a:r>
            <a:r>
              <a:rPr lang="zh-CN"/>
              <a:t> model building</a:t>
            </a:r>
            <a:endParaRPr/>
          </a:p>
        </p:txBody>
      </p:sp>
      <p:sp>
        <p:nvSpPr>
          <p:cNvPr id="1549" name="Google Shape;1549;p63"/>
          <p:cNvSpPr txBox="1"/>
          <p:nvPr>
            <p:ph idx="5" type="subTitle"/>
          </p:nvPr>
        </p:nvSpPr>
        <p:spPr>
          <a:xfrm>
            <a:off x="1031075" y="1204875"/>
            <a:ext cx="74442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Roughly, which interval in [0, 1] would lamda falls into?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3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4.1.1 Find the optimal lamda</a:t>
            </a:r>
            <a:endParaRPr b="1"/>
          </a:p>
        </p:txBody>
      </p:sp>
      <p:sp>
        <p:nvSpPr>
          <p:cNvPr id="1551" name="Google Shape;1551;p63"/>
          <p:cNvSpPr txBox="1"/>
          <p:nvPr/>
        </p:nvSpPr>
        <p:spPr>
          <a:xfrm>
            <a:off x="1031075" y="1661075"/>
            <a:ext cx="7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GridSearchCV() is helps us to find the relatively optimal lamda in range 1 by Cross Validation.</a:t>
            </a:r>
            <a:endParaRPr/>
          </a:p>
        </p:txBody>
      </p:sp>
      <p:pic>
        <p:nvPicPr>
          <p:cNvPr id="1552" name="Google Shape;1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00" y="4148125"/>
            <a:ext cx="2493450" cy="7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25" y="2170375"/>
            <a:ext cx="7212728" cy="17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4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4.1 model building</a:t>
            </a:r>
            <a:endParaRPr/>
          </a:p>
        </p:txBody>
      </p:sp>
      <p:sp>
        <p:nvSpPr>
          <p:cNvPr id="1560" name="Google Shape;1560;p64"/>
          <p:cNvSpPr txBox="1"/>
          <p:nvPr>
            <p:ph idx="5" type="subTitle"/>
          </p:nvPr>
        </p:nvSpPr>
        <p:spPr>
          <a:xfrm>
            <a:off x="4766575" y="4153725"/>
            <a:ext cx="25773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optimal lamda=0.001</a:t>
            </a:r>
            <a:endParaRPr/>
          </a:p>
        </p:txBody>
      </p:sp>
      <p:sp>
        <p:nvSpPr>
          <p:cNvPr id="1561" name="Google Shape;1561;p64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4.1.1 Find the optimal lamda</a:t>
            </a:r>
            <a:endParaRPr b="1"/>
          </a:p>
        </p:txBody>
      </p:sp>
      <p:pic>
        <p:nvPicPr>
          <p:cNvPr id="1562" name="Google Shape;15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50" y="4013775"/>
            <a:ext cx="2938849" cy="8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64"/>
          <p:cNvSpPr txBox="1"/>
          <p:nvPr>
            <p:ph idx="5" type="subTitle"/>
          </p:nvPr>
        </p:nvSpPr>
        <p:spPr>
          <a:xfrm>
            <a:off x="528100" y="1078900"/>
            <a:ext cx="8174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Optimize the value of lamda by providing finer sub-intervals around 0.001 for GridSearchCV()</a:t>
            </a:r>
            <a:endParaRPr/>
          </a:p>
        </p:txBody>
      </p:sp>
      <p:pic>
        <p:nvPicPr>
          <p:cNvPr id="1564" name="Google Shape;15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75" y="1526500"/>
            <a:ext cx="6223159" cy="23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5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4.1 model building</a:t>
            </a:r>
            <a:endParaRPr/>
          </a:p>
        </p:txBody>
      </p:sp>
      <p:sp>
        <p:nvSpPr>
          <p:cNvPr id="1571" name="Google Shape;1571;p65"/>
          <p:cNvSpPr txBox="1"/>
          <p:nvPr>
            <p:ph idx="5" type="subTitle"/>
          </p:nvPr>
        </p:nvSpPr>
        <p:spPr>
          <a:xfrm>
            <a:off x="849900" y="2048725"/>
            <a:ext cx="74442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5"/>
          <p:cNvSpPr txBox="1"/>
          <p:nvPr>
            <p:ph idx="1" type="subTitle"/>
          </p:nvPr>
        </p:nvSpPr>
        <p:spPr>
          <a:xfrm>
            <a:off x="736650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4.1.2 Fit the data to Lasso Regression model with lamda=0.001</a:t>
            </a:r>
            <a:endParaRPr b="1"/>
          </a:p>
        </p:txBody>
      </p:sp>
      <p:pic>
        <p:nvPicPr>
          <p:cNvPr id="1573" name="Google Shape;15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26" y="1255825"/>
            <a:ext cx="6340336" cy="29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65"/>
          <p:cNvSpPr txBox="1"/>
          <p:nvPr>
            <p:ph idx="5" type="subTitle"/>
          </p:nvPr>
        </p:nvSpPr>
        <p:spPr>
          <a:xfrm>
            <a:off x="3131475" y="4234950"/>
            <a:ext cx="37791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highlight>
                  <a:srgbClr val="FFFF00"/>
                </a:highlight>
              </a:rPr>
              <a:t>The lasso model has been built.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575" name="Google Shape;157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66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4.2 model evaluation</a:t>
            </a:r>
            <a:endParaRPr/>
          </a:p>
        </p:txBody>
      </p:sp>
      <p:sp>
        <p:nvSpPr>
          <p:cNvPr id="1581" name="Google Shape;1581;p66"/>
          <p:cNvSpPr txBox="1"/>
          <p:nvPr>
            <p:ph idx="5" type="subTitle"/>
          </p:nvPr>
        </p:nvSpPr>
        <p:spPr>
          <a:xfrm>
            <a:off x="849900" y="2048725"/>
            <a:ext cx="74442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82" name="Google Shape;1582;p66"/>
          <p:cNvGraphicFramePr/>
          <p:nvPr/>
        </p:nvGraphicFramePr>
        <p:xfrm>
          <a:off x="849900" y="108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{88E2F4A3-BA42-4B74-8ACB-C108A0881EB5}</a:tableStyleId>
              </a:tblPr>
              <a:tblGrid>
                <a:gridCol w="1331875"/>
                <a:gridCol w="3170575"/>
                <a:gridCol w="2624475"/>
              </a:tblGrid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FFF00"/>
                          </a:highlight>
                        </a:rPr>
                        <a:t>On training set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FFF00"/>
                          </a:highlight>
                        </a:rPr>
                        <a:t>On testing set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5F1E7"/>
                          </a:highlight>
                        </a:rPr>
                        <a:t>MSE</a:t>
                      </a:r>
                      <a:endParaRPr>
                        <a:highlight>
                          <a:srgbClr val="F5F1E7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0.03588449097029216</a:t>
                      </a:r>
                      <a:endParaRPr sz="135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0.03838649167639508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5F1E7"/>
                          </a:highlight>
                        </a:rPr>
                        <a:t>R^2</a:t>
                      </a:r>
                      <a:endParaRPr>
                        <a:highlight>
                          <a:srgbClr val="F5F1E7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0.7900996167605849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0.7505718946623197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5F1E7"/>
                          </a:highlight>
                        </a:rPr>
                        <a:t>adj.R^2</a:t>
                      </a:r>
                      <a:endParaRPr>
                        <a:highlight>
                          <a:srgbClr val="F5F1E7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0.7827130930102243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0.7290385330504336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5F1E7"/>
                          </a:highlight>
                        </a:rPr>
                        <a:t>RMSE</a:t>
                      </a:r>
                      <a:endParaRPr>
                        <a:highlight>
                          <a:srgbClr val="F5F1E7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0.1894320220297829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0.19592470920329338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5F1E7"/>
                          </a:highlight>
                        </a:rPr>
                        <a:t>MAE</a:t>
                      </a:r>
                      <a:endParaRPr>
                        <a:highlight>
                          <a:srgbClr val="F5F1E7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0.1357048219175345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50">
                          <a:highlight>
                            <a:srgbClr val="FFFFFF"/>
                          </a:highlight>
                        </a:rPr>
                        <a:t>0.1362031809513098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3" name="Google Shape;158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7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4.2 model evaluation</a:t>
            </a:r>
            <a:endParaRPr/>
          </a:p>
        </p:txBody>
      </p:sp>
      <p:sp>
        <p:nvSpPr>
          <p:cNvPr id="1589" name="Google Shape;1589;p67"/>
          <p:cNvSpPr txBox="1"/>
          <p:nvPr/>
        </p:nvSpPr>
        <p:spPr>
          <a:xfrm>
            <a:off x="1116125" y="1067400"/>
            <a:ext cx="66444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On testing set, MSE is around 0.0384, RMSE is around 0.1959.</a:t>
            </a:r>
            <a:endParaRPr sz="15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RMSE tells us:</a:t>
            </a:r>
            <a:endParaRPr sz="15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   On average, our model’s predictions are off by about $195.9 from the actual prices. (Recall our prices are in units of $1000)</a:t>
            </a:r>
            <a:endParaRPr sz="15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  </a:t>
            </a:r>
            <a:r>
              <a:rPr lang="zh-CN" sz="1550"/>
              <a:t> The error is tolerable for house price predictions.</a:t>
            </a:r>
            <a:endParaRPr sz="1550"/>
          </a:p>
        </p:txBody>
      </p:sp>
      <p:sp>
        <p:nvSpPr>
          <p:cNvPr id="1590" name="Google Shape;15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1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550" name="Google Shape;550;p41"/>
            <p:cNvSpPr/>
            <p:nvPr/>
          </p:nvSpPr>
          <p:spPr>
            <a:xfrm>
              <a:off x="5197899" y="3883187"/>
              <a:ext cx="167665" cy="720613"/>
            </a:xfrm>
            <a:custGeom>
              <a:rect b="b" l="l" r="r" t="t"/>
              <a:pathLst>
                <a:path extrusionOk="0" h="24206" w="5632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5143300" y="3804474"/>
              <a:ext cx="271532" cy="342444"/>
            </a:xfrm>
            <a:custGeom>
              <a:rect b="b" l="l" r="r" t="t"/>
              <a:pathLst>
                <a:path extrusionOk="0" h="11503" w="9121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5423678" y="2873839"/>
              <a:ext cx="371143" cy="591976"/>
            </a:xfrm>
            <a:custGeom>
              <a:rect b="b" l="l" r="r" t="t"/>
              <a:pathLst>
                <a:path extrusionOk="0" h="19885" w="12467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5365536" y="3681135"/>
              <a:ext cx="332144" cy="922662"/>
            </a:xfrm>
            <a:custGeom>
              <a:rect b="b" l="l" r="r" t="t"/>
              <a:pathLst>
                <a:path extrusionOk="0" h="30993" w="11157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5697655" y="3967526"/>
              <a:ext cx="191094" cy="636274"/>
            </a:xfrm>
            <a:custGeom>
              <a:rect b="b" l="l" r="r" t="t"/>
              <a:pathLst>
                <a:path extrusionOk="0" h="21373" w="6419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5888722" y="4080595"/>
              <a:ext cx="558991" cy="523208"/>
            </a:xfrm>
            <a:custGeom>
              <a:rect b="b" l="l" r="r" t="t"/>
              <a:pathLst>
                <a:path extrusionOk="0" h="17575" w="18777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5756512" y="3854816"/>
              <a:ext cx="762439" cy="329316"/>
            </a:xfrm>
            <a:custGeom>
              <a:rect b="b" l="l" r="r" t="t"/>
              <a:pathLst>
                <a:path extrusionOk="0" h="11062" w="25611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5697655" y="3681135"/>
              <a:ext cx="150339" cy="314788"/>
            </a:xfrm>
            <a:custGeom>
              <a:rect b="b" l="l" r="r" t="t"/>
              <a:pathLst>
                <a:path extrusionOk="0" h="10574" w="505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5309181" y="3604208"/>
              <a:ext cx="425026" cy="109911"/>
            </a:xfrm>
            <a:custGeom>
              <a:rect b="b" l="l" r="r" t="t"/>
              <a:pathLst>
                <a:path extrusionOk="0" h="3692" w="14277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659043" y="3604208"/>
              <a:ext cx="267275" cy="109911"/>
            </a:xfrm>
            <a:custGeom>
              <a:rect b="b" l="l" r="r" t="t"/>
              <a:pathLst>
                <a:path extrusionOk="0" h="3692" w="8978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5587445" y="3282885"/>
              <a:ext cx="250247" cy="158108"/>
            </a:xfrm>
            <a:custGeom>
              <a:rect b="b" l="l" r="r" t="t"/>
              <a:pathLst>
                <a:path extrusionOk="0" h="5311" w="8406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624301" y="3323640"/>
              <a:ext cx="176536" cy="280761"/>
            </a:xfrm>
            <a:custGeom>
              <a:rect b="b" l="l" r="r" t="t"/>
              <a:pathLst>
                <a:path extrusionOk="0" h="9431" w="593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5381493" y="3285713"/>
              <a:ext cx="293175" cy="158138"/>
            </a:xfrm>
            <a:custGeom>
              <a:rect b="b" l="l" r="r" t="t"/>
              <a:pathLst>
                <a:path extrusionOk="0" h="5312" w="9848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5424750" y="3326498"/>
              <a:ext cx="206663" cy="280374"/>
            </a:xfrm>
            <a:custGeom>
              <a:rect b="b" l="l" r="r" t="t"/>
              <a:pathLst>
                <a:path extrusionOk="0" h="9418" w="6942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5490662" y="3804831"/>
              <a:ext cx="81570" cy="230092"/>
            </a:xfrm>
            <a:custGeom>
              <a:rect b="b" l="l" r="r" t="t"/>
              <a:pathLst>
                <a:path extrusionOk="0" h="7729" w="274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5483576" y="3797210"/>
              <a:ext cx="96098" cy="244441"/>
            </a:xfrm>
            <a:custGeom>
              <a:rect b="b" l="l" r="r" t="t"/>
              <a:pathLst>
                <a:path extrusionOk="0" h="8211" w="3228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5995419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5988334" y="4236383"/>
              <a:ext cx="70912" cy="174601"/>
            </a:xfrm>
            <a:custGeom>
              <a:rect b="b" l="l" r="r" t="t"/>
              <a:pathLst>
                <a:path extrusionOk="0" h="5865" w="2382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6134001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6126915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6272582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6265140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439992" y="4242248"/>
              <a:ext cx="171565" cy="361557"/>
            </a:xfrm>
            <a:custGeom>
              <a:rect b="b" l="l" r="r" t="t"/>
              <a:pathLst>
                <a:path extrusionOk="0" h="12145" w="5763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5665057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657971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5712570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5705455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665057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5657971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5712570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5705455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5480391" y="3464008"/>
              <a:ext cx="47870" cy="47543"/>
            </a:xfrm>
            <a:custGeom>
              <a:rect b="b" l="l" r="r" t="t"/>
              <a:pathLst>
                <a:path extrusionOk="0" h="1597" w="1608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473305" y="3456923"/>
              <a:ext cx="62041" cy="62070"/>
            </a:xfrm>
            <a:custGeom>
              <a:rect b="b" l="l" r="r" t="t"/>
              <a:pathLst>
                <a:path extrusionOk="0" h="2085" w="2084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5527875" y="3464008"/>
              <a:ext cx="47900" cy="47543"/>
            </a:xfrm>
            <a:custGeom>
              <a:rect b="b" l="l" r="r" t="t"/>
              <a:pathLst>
                <a:path extrusionOk="0" h="1597" w="1609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520789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5480391" y="3511522"/>
              <a:ext cx="47870" cy="47513"/>
            </a:xfrm>
            <a:custGeom>
              <a:rect b="b" l="l" r="r" t="t"/>
              <a:pathLst>
                <a:path extrusionOk="0" h="1596" w="1608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5473305" y="3504436"/>
              <a:ext cx="62041" cy="62041"/>
            </a:xfrm>
            <a:custGeom>
              <a:rect b="b" l="l" r="r" t="t"/>
              <a:pathLst>
                <a:path extrusionOk="0" h="2084" w="2084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5527875" y="3511522"/>
              <a:ext cx="47900" cy="47513"/>
            </a:xfrm>
            <a:custGeom>
              <a:rect b="b" l="l" r="r" t="t"/>
              <a:pathLst>
                <a:path extrusionOk="0" h="1596" w="1609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5520789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5599685" y="2787108"/>
              <a:ext cx="18815" cy="113096"/>
            </a:xfrm>
            <a:custGeom>
              <a:rect b="b" l="l" r="r" t="t"/>
              <a:pathLst>
                <a:path extrusionOk="0" h="3799" w="632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5573100" y="2815479"/>
              <a:ext cx="67012" cy="18815"/>
            </a:xfrm>
            <a:custGeom>
              <a:rect b="b" l="l" r="r" t="t"/>
              <a:pathLst>
                <a:path extrusionOk="0" h="632" w="2251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41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592" name="Google Shape;592;p41"/>
            <p:cNvSpPr/>
            <p:nvPr/>
          </p:nvSpPr>
          <p:spPr>
            <a:xfrm>
              <a:off x="7029600" y="1244450"/>
              <a:ext cx="182175" cy="266725"/>
            </a:xfrm>
            <a:custGeom>
              <a:rect b="b" l="l" r="r" t="t"/>
              <a:pathLst>
                <a:path extrusionOk="0" h="10669" w="7287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6908750" y="1087600"/>
              <a:ext cx="247675" cy="167900"/>
            </a:xfrm>
            <a:custGeom>
              <a:rect b="b" l="l" r="r" t="t"/>
              <a:pathLst>
                <a:path extrusionOk="0" h="6716" w="9907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6819450" y="1511150"/>
              <a:ext cx="210175" cy="419125"/>
            </a:xfrm>
            <a:custGeom>
              <a:rect b="b" l="l" r="r" t="t"/>
              <a:pathLst>
                <a:path extrusionOk="0" h="16765" w="8407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6781050" y="1255475"/>
              <a:ext cx="255425" cy="255700"/>
            </a:xfrm>
            <a:custGeom>
              <a:rect b="b" l="l" r="r" t="t"/>
              <a:pathLst>
                <a:path extrusionOk="0" h="10228" w="10217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6811400" y="1315300"/>
              <a:ext cx="169700" cy="145325"/>
            </a:xfrm>
            <a:custGeom>
              <a:rect b="b" l="l" r="r" t="t"/>
              <a:pathLst>
                <a:path extrusionOk="0" h="5813" w="6788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6801000" y="1307425"/>
              <a:ext cx="187750" cy="160600"/>
            </a:xfrm>
            <a:custGeom>
              <a:rect b="b" l="l" r="r" t="t"/>
              <a:pathLst>
                <a:path extrusionOk="0" h="6424" w="751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6872125" y="1358875"/>
              <a:ext cx="46875" cy="36550"/>
            </a:xfrm>
            <a:custGeom>
              <a:rect b="b" l="l" r="r" t="t"/>
              <a:pathLst>
                <a:path extrusionOk="0" h="1462" w="1875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6899525" y="1337500"/>
              <a:ext cx="52200" cy="57900"/>
            </a:xfrm>
            <a:custGeom>
              <a:rect b="b" l="l" r="r" t="t"/>
              <a:pathLst>
                <a:path extrusionOk="0" h="2316" w="2088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053100" y="1993950"/>
              <a:ext cx="154225" cy="220000"/>
            </a:xfrm>
            <a:custGeom>
              <a:rect b="b" l="l" r="r" t="t"/>
              <a:pathLst>
                <a:path extrusionOk="0" h="8800" w="6169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029600" y="1511150"/>
              <a:ext cx="141100" cy="419125"/>
            </a:xfrm>
            <a:custGeom>
              <a:rect b="b" l="l" r="r" t="t"/>
              <a:pathLst>
                <a:path extrusionOk="0" h="16765" w="5644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073950" y="1087600"/>
              <a:ext cx="164925" cy="167900"/>
            </a:xfrm>
            <a:custGeom>
              <a:rect b="b" l="l" r="r" t="t"/>
              <a:pathLst>
                <a:path extrusionOk="0" h="6716" w="6597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090600" y="1315000"/>
              <a:ext cx="84575" cy="145275"/>
            </a:xfrm>
            <a:custGeom>
              <a:rect b="b" l="l" r="r" t="t"/>
              <a:pathLst>
                <a:path extrusionOk="0" h="5811" w="3383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7082575" y="1306975"/>
              <a:ext cx="100925" cy="161650"/>
            </a:xfrm>
            <a:custGeom>
              <a:rect b="b" l="l" r="r" t="t"/>
              <a:pathLst>
                <a:path extrusionOk="0" h="6466" w="4037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7105800" y="1358100"/>
              <a:ext cx="37825" cy="37900"/>
            </a:xfrm>
            <a:custGeom>
              <a:rect b="b" l="l" r="r" t="t"/>
              <a:pathLst>
                <a:path extrusionOk="0" h="1516" w="1513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7123650" y="1337625"/>
              <a:ext cx="38100" cy="58375"/>
            </a:xfrm>
            <a:custGeom>
              <a:rect b="b" l="l" r="r" t="t"/>
              <a:pathLst>
                <a:path extrusionOk="0" h="2335" w="1524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7091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130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091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130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7091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7130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7091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7130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743250" y="1087600"/>
              <a:ext cx="331025" cy="167900"/>
            </a:xfrm>
            <a:custGeom>
              <a:rect b="b" l="l" r="r" t="t"/>
              <a:pathLst>
                <a:path extrusionOk="0" h="6716" w="13241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758725" y="1993950"/>
              <a:ext cx="300650" cy="220000"/>
            </a:xfrm>
            <a:custGeom>
              <a:rect b="b" l="l" r="r" t="t"/>
              <a:pathLst>
                <a:path extrusionOk="0" h="8800" w="12026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833150" y="19939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6909050" y="19939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6833150" y="2049025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6909050" y="2049025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6833150" y="2104100"/>
              <a:ext cx="75925" cy="54775"/>
            </a:xfrm>
            <a:custGeom>
              <a:rect b="b" l="l" r="r" t="t"/>
              <a:pathLst>
                <a:path extrusionOk="0" h="2191" w="3037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6909050" y="2104100"/>
              <a:ext cx="76225" cy="54775"/>
            </a:xfrm>
            <a:custGeom>
              <a:rect b="b" l="l" r="r" t="t"/>
              <a:pathLst>
                <a:path extrusionOk="0" h="2191" w="3049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6833150" y="21588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6909050" y="21588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6805750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6950425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6950425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6805750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6758425" y="1511150"/>
              <a:ext cx="479850" cy="708750"/>
            </a:xfrm>
            <a:custGeom>
              <a:rect b="b" l="l" r="r" t="t"/>
              <a:pathLst>
                <a:path extrusionOk="0" h="28350" w="19194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073350" y="128525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7157275" y="143020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7157275" y="128525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7073350" y="143020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7110850" y="1087600"/>
              <a:ext cx="53300" cy="167900"/>
            </a:xfrm>
            <a:custGeom>
              <a:rect b="b" l="l" r="r" t="t"/>
              <a:pathLst>
                <a:path extrusionOk="0" h="6716" w="2132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7165025" y="1161100"/>
              <a:ext cx="39325" cy="94400"/>
            </a:xfrm>
            <a:custGeom>
              <a:rect b="b" l="l" r="r" t="t"/>
              <a:pathLst>
                <a:path extrusionOk="0" h="3776" w="1573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6901300" y="1087600"/>
              <a:ext cx="15200" cy="167900"/>
            </a:xfrm>
            <a:custGeom>
              <a:rect b="b" l="l" r="r" t="t"/>
              <a:pathLst>
                <a:path extrusionOk="0" h="6716" w="608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6823625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6933750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41"/>
          <p:cNvSpPr txBox="1"/>
          <p:nvPr>
            <p:ph type="title"/>
          </p:nvPr>
        </p:nvSpPr>
        <p:spPr>
          <a:xfrm>
            <a:off x="805375" y="1750550"/>
            <a:ext cx="45537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644" name="Google Shape;644;p41"/>
          <p:cNvSpPr txBox="1"/>
          <p:nvPr>
            <p:ph idx="1" type="subTitle"/>
          </p:nvPr>
        </p:nvSpPr>
        <p:spPr>
          <a:xfrm>
            <a:off x="805375" y="2993700"/>
            <a:ext cx="2454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Variable</a:t>
            </a:r>
            <a:r>
              <a:rPr lang="zh-CN"/>
              <a:t> explanation</a:t>
            </a:r>
            <a:endParaRPr/>
          </a:p>
        </p:txBody>
      </p:sp>
      <p:sp>
        <p:nvSpPr>
          <p:cNvPr id="645" name="Google Shape;645;p41"/>
          <p:cNvSpPr txBox="1"/>
          <p:nvPr>
            <p:ph idx="2" type="title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itter Medium"/>
                <a:ea typeface="Bitter Medium"/>
                <a:cs typeface="Bitter Medium"/>
                <a:sym typeface="Bitter Medium"/>
              </a:rPr>
              <a:t>01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646" name="Google Shape;646;p41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647" name="Google Shape;647;p41"/>
            <p:cNvSpPr/>
            <p:nvPr/>
          </p:nvSpPr>
          <p:spPr>
            <a:xfrm>
              <a:off x="7111327" y="3419586"/>
              <a:ext cx="1559200" cy="1039626"/>
            </a:xfrm>
            <a:custGeom>
              <a:rect b="b" l="l" r="r" t="t"/>
              <a:pathLst>
                <a:path extrusionOk="0" h="30374" w="45554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8253075" y="4273151"/>
              <a:ext cx="415849" cy="26900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8253075" y="4065475"/>
              <a:ext cx="415849" cy="21625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7095251" y="3511550"/>
              <a:ext cx="1493285" cy="947680"/>
            </a:xfrm>
            <a:custGeom>
              <a:rect b="b" l="l" r="r" t="t"/>
              <a:pathLst>
                <a:path extrusionOk="0" h="27291" w="45852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7032675" y="3378411"/>
              <a:ext cx="1636246" cy="617430"/>
            </a:xfrm>
            <a:custGeom>
              <a:rect b="b" l="l" r="r" t="t"/>
              <a:pathLst>
                <a:path extrusionOk="0" h="18039" w="47805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8273966" y="3286718"/>
              <a:ext cx="160185" cy="327283"/>
            </a:xfrm>
            <a:custGeom>
              <a:rect b="b" l="l" r="r" t="t"/>
              <a:pathLst>
                <a:path extrusionOk="0" h="9562" w="468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8239739" y="3217855"/>
              <a:ext cx="228229" cy="92551"/>
            </a:xfrm>
            <a:custGeom>
              <a:rect b="b" l="l" r="r" t="t"/>
              <a:pathLst>
                <a:path extrusionOk="0" h="2704" w="6668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8036776" y="3985623"/>
              <a:ext cx="243734" cy="473161"/>
            </a:xfrm>
            <a:custGeom>
              <a:rect b="b" l="l" r="r" t="t"/>
              <a:pathLst>
                <a:path extrusionOk="0" h="13824" w="7121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7223196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721464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7284735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727659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7346685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7338539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7223196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7214640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7284735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7276590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7346685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7338129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7223196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721464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7284735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727659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7346685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7338129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7582891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7574745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7644841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7636284" y="4005200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7706380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7698234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7582891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7574745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7644841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7636284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7706380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7698234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7582891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7574745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7644841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7636284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7706380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7698234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7407378" y="3675086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7399232" y="3666940"/>
              <a:ext cx="106003" cy="90087"/>
            </a:xfrm>
            <a:custGeom>
              <a:rect b="b" l="l" r="r" t="t"/>
              <a:pathLst>
                <a:path extrusionOk="0" h="2632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7497017" y="3675086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7488460" y="3666940"/>
              <a:ext cx="106413" cy="90087"/>
            </a:xfrm>
            <a:custGeom>
              <a:rect b="b" l="l" r="r" t="t"/>
              <a:pathLst>
                <a:path extrusionOk="0" h="2632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7407378" y="3748844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7399232" y="3740698"/>
              <a:ext cx="106003" cy="90498"/>
            </a:xfrm>
            <a:custGeom>
              <a:rect b="b" l="l" r="r" t="t"/>
              <a:pathLst>
                <a:path extrusionOk="0" h="2644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7497017" y="3748844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7488460" y="3740698"/>
              <a:ext cx="106413" cy="90498"/>
            </a:xfrm>
            <a:custGeom>
              <a:rect b="b" l="l" r="r" t="t"/>
              <a:pathLst>
                <a:path extrusionOk="0" h="2644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8404779" y="4102164"/>
              <a:ext cx="61541" cy="89265"/>
            </a:xfrm>
            <a:custGeom>
              <a:rect b="b" l="l" r="r" t="t"/>
              <a:pathLst>
                <a:path extrusionOk="0" h="2608" w="1798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8396223" y="4094018"/>
              <a:ext cx="78655" cy="105968"/>
            </a:xfrm>
            <a:custGeom>
              <a:rect b="b" l="l" r="r" t="t"/>
              <a:pathLst>
                <a:path extrusionOk="0" h="3096" w="2298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8466284" y="4102164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8458138" y="4094018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8404779" y="4191392"/>
              <a:ext cx="61541" cy="89300"/>
            </a:xfrm>
            <a:custGeom>
              <a:rect b="b" l="l" r="r" t="t"/>
              <a:pathLst>
                <a:path extrusionOk="0" h="2609" w="1798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8396223" y="4183246"/>
              <a:ext cx="78655" cy="105626"/>
            </a:xfrm>
            <a:custGeom>
              <a:rect b="b" l="l" r="r" t="t"/>
              <a:pathLst>
                <a:path extrusionOk="0" h="3086" w="2298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8466284" y="4191392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8458138" y="4183246"/>
              <a:ext cx="78278" cy="105592"/>
            </a:xfrm>
            <a:custGeom>
              <a:rect b="b" l="l" r="r" t="t"/>
              <a:pathLst>
                <a:path extrusionOk="0" h="3085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8079560" y="4208505"/>
              <a:ext cx="53018" cy="45420"/>
            </a:xfrm>
            <a:custGeom>
              <a:rect b="b" l="l" r="r" t="t"/>
              <a:pathLst>
                <a:path extrusionOk="0" h="1327" w="1549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41"/>
          <p:cNvSpPr/>
          <p:nvPr/>
        </p:nvSpPr>
        <p:spPr>
          <a:xfrm>
            <a:off x="3129600" y="4598858"/>
            <a:ext cx="6074965" cy="96077"/>
          </a:xfrm>
          <a:custGeom>
            <a:rect b="b" l="l" r="r" t="t"/>
            <a:pathLst>
              <a:path extrusionOk="0" h="2775" w="14577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710" name="Google Shape;710;p41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711" name="Google Shape;711;p41"/>
            <p:cNvSpPr/>
            <p:nvPr/>
          </p:nvSpPr>
          <p:spPr>
            <a:xfrm>
              <a:off x="6130600" y="1337075"/>
              <a:ext cx="57175" cy="120875"/>
            </a:xfrm>
            <a:custGeom>
              <a:rect b="b" l="l" r="r" t="t"/>
              <a:pathLst>
                <a:path extrusionOk="0" h="4835" w="2287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149075" y="902500"/>
              <a:ext cx="20250" cy="440550"/>
            </a:xfrm>
            <a:custGeom>
              <a:rect b="b" l="l" r="r" t="t"/>
              <a:pathLst>
                <a:path extrusionOk="0" h="17622" w="81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144300" y="1288850"/>
              <a:ext cx="29800" cy="48250"/>
            </a:xfrm>
            <a:custGeom>
              <a:rect b="b" l="l" r="r" t="t"/>
              <a:pathLst>
                <a:path extrusionOk="0" h="1930" w="1192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133575" y="872425"/>
              <a:ext cx="51225" cy="10750"/>
            </a:xfrm>
            <a:custGeom>
              <a:rect b="b" l="l" r="r" t="t"/>
              <a:pathLst>
                <a:path extrusionOk="0" h="430" w="2049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6118400" y="789075"/>
              <a:ext cx="81600" cy="10750"/>
            </a:xfrm>
            <a:custGeom>
              <a:rect b="b" l="l" r="r" t="t"/>
              <a:pathLst>
                <a:path extrusionOk="0" h="430" w="3264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138650" y="883150"/>
              <a:ext cx="41100" cy="19375"/>
            </a:xfrm>
            <a:custGeom>
              <a:rect b="b" l="l" r="r" t="t"/>
              <a:pathLst>
                <a:path extrusionOk="0" h="775" w="1644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125550" y="764375"/>
              <a:ext cx="67000" cy="24725"/>
            </a:xfrm>
            <a:custGeom>
              <a:rect b="b" l="l" r="r" t="t"/>
              <a:pathLst>
                <a:path extrusionOk="0" h="989" w="268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144000" y="758425"/>
              <a:ext cx="30400" cy="5975"/>
            </a:xfrm>
            <a:custGeom>
              <a:rect b="b" l="l" r="r" t="t"/>
              <a:pathLst>
                <a:path extrusionOk="0" h="239" w="1216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127625" y="799800"/>
              <a:ext cx="63125" cy="72650"/>
            </a:xfrm>
            <a:custGeom>
              <a:rect b="b" l="l" r="r" t="t"/>
              <a:pathLst>
                <a:path extrusionOk="0" h="2906" w="2525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6152050" y="734900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109475" y="942675"/>
              <a:ext cx="99450" cy="10150"/>
            </a:xfrm>
            <a:custGeom>
              <a:rect b="b" l="l" r="r" t="t"/>
              <a:pathLst>
                <a:path extrusionOk="0" h="406" w="3978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6201450" y="936700"/>
              <a:ext cx="26225" cy="22250"/>
            </a:xfrm>
            <a:custGeom>
              <a:rect b="b" l="l" r="r" t="t"/>
              <a:pathLst>
                <a:path extrusionOk="0" h="890" w="1049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6090725" y="936725"/>
              <a:ext cx="25550" cy="21900"/>
            </a:xfrm>
            <a:custGeom>
              <a:rect b="b" l="l" r="r" t="t"/>
              <a:pathLst>
                <a:path extrusionOk="0" h="876" w="1022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41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725" name="Google Shape;725;p41"/>
            <p:cNvSpPr/>
            <p:nvPr/>
          </p:nvSpPr>
          <p:spPr>
            <a:xfrm>
              <a:off x="5605250" y="1168900"/>
              <a:ext cx="208075" cy="208375"/>
            </a:xfrm>
            <a:custGeom>
              <a:rect b="b" l="l" r="r" t="t"/>
              <a:pathLst>
                <a:path extrusionOk="0" h="8335" w="8323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709125" y="1168900"/>
              <a:ext cx="104200" cy="208375"/>
            </a:xfrm>
            <a:custGeom>
              <a:rect b="b" l="l" r="r" t="t"/>
              <a:pathLst>
                <a:path extrusionOk="0" h="8335" w="4168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699600" y="1259300"/>
              <a:ext cx="19375" cy="196550"/>
            </a:xfrm>
            <a:custGeom>
              <a:rect b="b" l="l" r="r" t="t"/>
              <a:pathLst>
                <a:path extrusionOk="0" h="7862" w="775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5665375" y="1310575"/>
              <a:ext cx="43775" cy="36050"/>
            </a:xfrm>
            <a:custGeom>
              <a:rect b="b" l="l" r="r" t="t"/>
              <a:pathLst>
                <a:path extrusionOk="0" h="1442" w="1751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5651075" y="1300725"/>
              <a:ext cx="69100" cy="55725"/>
            </a:xfrm>
            <a:custGeom>
              <a:rect b="b" l="l" r="r" t="t"/>
              <a:pathLst>
                <a:path extrusionOk="0" h="2229" w="2764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709125" y="1289150"/>
              <a:ext cx="31275" cy="29775"/>
            </a:xfrm>
            <a:custGeom>
              <a:rect b="b" l="l" r="r" t="t"/>
              <a:pathLst>
                <a:path extrusionOk="0" h="1191" w="1251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696025" y="1279325"/>
              <a:ext cx="58350" cy="49425"/>
            </a:xfrm>
            <a:custGeom>
              <a:rect b="b" l="l" r="r" t="t"/>
              <a:pathLst>
                <a:path extrusionOk="0" h="1977" w="2334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41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733" name="Google Shape;733;p41"/>
            <p:cNvSpPr/>
            <p:nvPr/>
          </p:nvSpPr>
          <p:spPr>
            <a:xfrm>
              <a:off x="6691700" y="1068275"/>
              <a:ext cx="221775" cy="317325"/>
            </a:xfrm>
            <a:custGeom>
              <a:rect b="b" l="l" r="r" t="t"/>
              <a:pathLst>
                <a:path extrusionOk="0" h="12693" w="8871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802425" y="1068275"/>
              <a:ext cx="111050" cy="317325"/>
            </a:xfrm>
            <a:custGeom>
              <a:rect b="b" l="l" r="r" t="t"/>
              <a:pathLst>
                <a:path extrusionOk="0" h="12693" w="4442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792600" y="1285875"/>
              <a:ext cx="19675" cy="192900"/>
            </a:xfrm>
            <a:custGeom>
              <a:rect b="b" l="l" r="r" t="t"/>
              <a:pathLst>
                <a:path extrusionOk="0" h="7716" w="787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759550" y="1295700"/>
              <a:ext cx="42900" cy="48825"/>
            </a:xfrm>
            <a:custGeom>
              <a:rect b="b" l="l" r="r" t="t"/>
              <a:pathLst>
                <a:path extrusionOk="0" h="1953" w="1716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744850" y="1285400"/>
              <a:ext cx="70600" cy="69000"/>
            </a:xfrm>
            <a:custGeom>
              <a:rect b="b" l="l" r="r" t="t"/>
              <a:pathLst>
                <a:path extrusionOk="0" h="2760" w="2824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802425" y="1295700"/>
              <a:ext cx="43175" cy="48825"/>
            </a:xfrm>
            <a:custGeom>
              <a:rect b="b" l="l" r="r" t="t"/>
              <a:pathLst>
                <a:path extrusionOk="0" h="1953" w="1727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789325" y="1285400"/>
              <a:ext cx="70700" cy="69000"/>
            </a:xfrm>
            <a:custGeom>
              <a:rect b="b" l="l" r="r" t="t"/>
              <a:pathLst>
                <a:path extrusionOk="0" h="2760" w="2828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68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4.2 model evaluation</a:t>
            </a:r>
            <a:endParaRPr/>
          </a:p>
        </p:txBody>
      </p:sp>
      <p:sp>
        <p:nvSpPr>
          <p:cNvPr id="1596" name="Google Shape;1596;p68"/>
          <p:cNvSpPr txBox="1"/>
          <p:nvPr/>
        </p:nvSpPr>
        <p:spPr>
          <a:xfrm>
            <a:off x="1116125" y="1067400"/>
            <a:ext cx="6644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pic>
        <p:nvPicPr>
          <p:cNvPr id="1597" name="Google Shape;15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01" y="1490700"/>
            <a:ext cx="6945827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68"/>
          <p:cNvSpPr txBox="1"/>
          <p:nvPr>
            <p:ph idx="5" type="subTitle"/>
          </p:nvPr>
        </p:nvSpPr>
        <p:spPr>
          <a:xfrm>
            <a:off x="607700" y="829425"/>
            <a:ext cx="75963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Plot the actual and predicted values of the testing set. The curves are very much alike.</a:t>
            </a:r>
            <a:endParaRPr/>
          </a:p>
        </p:txBody>
      </p:sp>
      <p:sp>
        <p:nvSpPr>
          <p:cNvPr id="1599" name="Google Shape;159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9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4.3 Result</a:t>
            </a:r>
            <a:endParaRPr/>
          </a:p>
        </p:txBody>
      </p:sp>
      <p:sp>
        <p:nvSpPr>
          <p:cNvPr id="1605" name="Google Shape;1605;p69"/>
          <p:cNvSpPr txBox="1"/>
          <p:nvPr>
            <p:ph idx="5" type="subTitle"/>
          </p:nvPr>
        </p:nvSpPr>
        <p:spPr>
          <a:xfrm>
            <a:off x="781675" y="112217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factors have more significant influences on the housing price in Boston?</a:t>
            </a:r>
            <a:endParaRPr/>
          </a:p>
        </p:txBody>
      </p:sp>
      <p:pic>
        <p:nvPicPr>
          <p:cNvPr id="1606" name="Google Shape;16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1591125"/>
            <a:ext cx="4726948" cy="31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69"/>
          <p:cNvSpPr txBox="1"/>
          <p:nvPr>
            <p:ph idx="5" type="subTitle"/>
          </p:nvPr>
        </p:nvSpPr>
        <p:spPr>
          <a:xfrm>
            <a:off x="5764725" y="1793375"/>
            <a:ext cx="3057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b="1" lang="zh-CN"/>
              <a:t>indus</a:t>
            </a:r>
            <a:r>
              <a:rPr lang="zh-CN"/>
              <a:t>–the proportion of non-retail business acres per town</a:t>
            </a:r>
            <a:r>
              <a:rPr lang="zh-C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was </a:t>
            </a:r>
            <a:r>
              <a:rPr lang="zh-CN" sz="135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only factor discarded</a:t>
            </a:r>
            <a:r>
              <a:rPr lang="zh-C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Lasso regression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9"/>
          <p:cNvSpPr txBox="1"/>
          <p:nvPr>
            <p:ph idx="1" type="subTitle"/>
          </p:nvPr>
        </p:nvSpPr>
        <p:spPr>
          <a:xfrm>
            <a:off x="583375" y="7482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4.3.1  More </a:t>
            </a:r>
            <a:r>
              <a:rPr b="1" lang="zh-CN"/>
              <a:t>important</a:t>
            </a:r>
            <a:r>
              <a:rPr b="1" lang="zh-CN"/>
              <a:t> features</a:t>
            </a:r>
            <a:endParaRPr b="1"/>
          </a:p>
        </p:txBody>
      </p:sp>
      <p:sp>
        <p:nvSpPr>
          <p:cNvPr id="1609" name="Google Shape;160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0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4.3 Result</a:t>
            </a:r>
            <a:endParaRPr/>
          </a:p>
        </p:txBody>
      </p:sp>
      <p:sp>
        <p:nvSpPr>
          <p:cNvPr id="1615" name="Google Shape;1615;p70"/>
          <p:cNvSpPr txBox="1"/>
          <p:nvPr>
            <p:ph idx="5" type="subTitle"/>
          </p:nvPr>
        </p:nvSpPr>
        <p:spPr>
          <a:xfrm>
            <a:off x="922450" y="144702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How to define “more influential”?</a:t>
            </a:r>
            <a:endParaRPr sz="1500"/>
          </a:p>
        </p:txBody>
      </p:sp>
      <p:sp>
        <p:nvSpPr>
          <p:cNvPr id="1616" name="Google Shape;1616;p70"/>
          <p:cNvSpPr txBox="1"/>
          <p:nvPr>
            <p:ph idx="5" type="subTitle"/>
          </p:nvPr>
        </p:nvSpPr>
        <p:spPr>
          <a:xfrm>
            <a:off x="1465825" y="2020775"/>
            <a:ext cx="63705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· </a:t>
            </a:r>
            <a:r>
              <a:rPr b="1" lang="zh-CN" sz="1500"/>
              <a:t>For the public </a:t>
            </a:r>
            <a:r>
              <a:rPr lang="zh-CN" sz="1500"/>
              <a:t>– perhaps the top 5 influential features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· </a:t>
            </a:r>
            <a:r>
              <a:rPr b="1" lang="zh-CN" sz="1500"/>
              <a:t>For the government </a:t>
            </a:r>
            <a:r>
              <a:rPr lang="zh-CN" sz="1500"/>
              <a:t>–perhaps the top 10 influential features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· </a:t>
            </a:r>
            <a:r>
              <a:rPr b="1" lang="zh-CN" sz="1500"/>
              <a:t>For the real estate companies and property investers </a:t>
            </a:r>
            <a:r>
              <a:rPr lang="zh-CN" sz="1500"/>
              <a:t>–perhaps all influential features selected by Lasso regression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17" name="Google Shape;1617;p70"/>
          <p:cNvSpPr txBox="1"/>
          <p:nvPr>
            <p:ph idx="1" type="subTitle"/>
          </p:nvPr>
        </p:nvSpPr>
        <p:spPr>
          <a:xfrm>
            <a:off x="839525" y="80577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4.3.2  Visualizations of the Result</a:t>
            </a:r>
            <a:endParaRPr b="1"/>
          </a:p>
        </p:txBody>
      </p:sp>
      <p:sp>
        <p:nvSpPr>
          <p:cNvPr id="1618" name="Google Shape;161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1"/>
          <p:cNvSpPr txBox="1"/>
          <p:nvPr>
            <p:ph type="title"/>
          </p:nvPr>
        </p:nvSpPr>
        <p:spPr>
          <a:xfrm>
            <a:off x="350518" y="175575"/>
            <a:ext cx="23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4.3 Result</a:t>
            </a:r>
            <a:endParaRPr/>
          </a:p>
        </p:txBody>
      </p:sp>
      <p:sp>
        <p:nvSpPr>
          <p:cNvPr id="1624" name="Google Shape;1624;p71"/>
          <p:cNvSpPr txBox="1"/>
          <p:nvPr>
            <p:ph idx="5" type="subTitle"/>
          </p:nvPr>
        </p:nvSpPr>
        <p:spPr>
          <a:xfrm>
            <a:off x="754650" y="81357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factors are more influential on the housing price in Boston?</a:t>
            </a:r>
            <a:endParaRPr/>
          </a:p>
        </p:txBody>
      </p:sp>
      <p:pic>
        <p:nvPicPr>
          <p:cNvPr id="1625" name="Google Shape;1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00" y="1823350"/>
            <a:ext cx="4345102" cy="30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71"/>
          <p:cNvSpPr txBox="1"/>
          <p:nvPr>
            <p:ph idx="5" type="subTitle"/>
          </p:nvPr>
        </p:nvSpPr>
        <p:spPr>
          <a:xfrm>
            <a:off x="1113925" y="128542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people who is only interested in top 5 influential factors:</a:t>
            </a:r>
            <a:endParaRPr/>
          </a:p>
        </p:txBody>
      </p:sp>
      <p:sp>
        <p:nvSpPr>
          <p:cNvPr id="1627" name="Google Shape;1627;p71"/>
          <p:cNvSpPr txBox="1"/>
          <p:nvPr>
            <p:ph idx="5" type="subTitle"/>
          </p:nvPr>
        </p:nvSpPr>
        <p:spPr>
          <a:xfrm>
            <a:off x="6463175" y="2118225"/>
            <a:ext cx="20772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zh-C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-negative effect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38761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zh-CN" sz="13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-positive effect</a:t>
            </a:r>
            <a:endParaRPr/>
          </a:p>
        </p:txBody>
      </p:sp>
      <p:sp>
        <p:nvSpPr>
          <p:cNvPr id="1628" name="Google Shape;1628;p71"/>
          <p:cNvSpPr txBox="1"/>
          <p:nvPr>
            <p:ph idx="1" type="subTitle"/>
          </p:nvPr>
        </p:nvSpPr>
        <p:spPr>
          <a:xfrm>
            <a:off x="2561225" y="32932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4.3.2  Visualizations of the Result</a:t>
            </a:r>
            <a:endParaRPr b="1"/>
          </a:p>
        </p:txBody>
      </p:sp>
      <p:sp>
        <p:nvSpPr>
          <p:cNvPr id="1629" name="Google Shape;162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72"/>
          <p:cNvSpPr txBox="1"/>
          <p:nvPr>
            <p:ph type="title"/>
          </p:nvPr>
        </p:nvSpPr>
        <p:spPr>
          <a:xfrm>
            <a:off x="350515" y="1755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4.3 Result</a:t>
            </a:r>
            <a:endParaRPr/>
          </a:p>
        </p:txBody>
      </p:sp>
      <p:sp>
        <p:nvSpPr>
          <p:cNvPr id="1635" name="Google Shape;1635;p72"/>
          <p:cNvSpPr txBox="1"/>
          <p:nvPr>
            <p:ph idx="5" type="subTitle"/>
          </p:nvPr>
        </p:nvSpPr>
        <p:spPr>
          <a:xfrm>
            <a:off x="754650" y="81357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factors are more influential on the housing price in Boston?</a:t>
            </a:r>
            <a:endParaRPr/>
          </a:p>
        </p:txBody>
      </p:sp>
      <p:pic>
        <p:nvPicPr>
          <p:cNvPr id="1636" name="Google Shape;1636;p72"/>
          <p:cNvPicPr preferRelativeResize="0"/>
          <p:nvPr/>
        </p:nvPicPr>
        <p:blipFill rotWithShape="1">
          <a:blip r:embed="rId3">
            <a:alphaModFix/>
          </a:blip>
          <a:srcRect b="979" l="4340" r="-4339" t="-980"/>
          <a:stretch/>
        </p:blipFill>
        <p:spPr>
          <a:xfrm>
            <a:off x="2373450" y="1757275"/>
            <a:ext cx="4492202" cy="31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72"/>
          <p:cNvSpPr txBox="1"/>
          <p:nvPr>
            <p:ph idx="5" type="subTitle"/>
          </p:nvPr>
        </p:nvSpPr>
        <p:spPr>
          <a:xfrm>
            <a:off x="1113925" y="1285425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people who is interested in top 10 influential factors:</a:t>
            </a:r>
            <a:endParaRPr/>
          </a:p>
        </p:txBody>
      </p:sp>
      <p:sp>
        <p:nvSpPr>
          <p:cNvPr id="1638" name="Google Shape;1638;p72"/>
          <p:cNvSpPr txBox="1"/>
          <p:nvPr>
            <p:ph idx="5" type="subTitle"/>
          </p:nvPr>
        </p:nvSpPr>
        <p:spPr>
          <a:xfrm>
            <a:off x="6793450" y="2291500"/>
            <a:ext cx="20772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zh-C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-negative effect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38761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zh-CN" sz="13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-positive effect</a:t>
            </a:r>
            <a:endParaRPr/>
          </a:p>
        </p:txBody>
      </p:sp>
      <p:sp>
        <p:nvSpPr>
          <p:cNvPr id="1639" name="Google Shape;1639;p72"/>
          <p:cNvSpPr txBox="1"/>
          <p:nvPr>
            <p:ph idx="1" type="subTitle"/>
          </p:nvPr>
        </p:nvSpPr>
        <p:spPr>
          <a:xfrm>
            <a:off x="2561225" y="32932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4.3.2  Visualizations of the Result</a:t>
            </a:r>
            <a:endParaRPr b="1"/>
          </a:p>
        </p:txBody>
      </p:sp>
      <p:sp>
        <p:nvSpPr>
          <p:cNvPr id="1640" name="Google Shape;164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3"/>
          <p:cNvSpPr txBox="1"/>
          <p:nvPr>
            <p:ph type="title"/>
          </p:nvPr>
        </p:nvSpPr>
        <p:spPr>
          <a:xfrm>
            <a:off x="311840" y="13225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4.3 Result</a:t>
            </a:r>
            <a:endParaRPr/>
          </a:p>
        </p:txBody>
      </p:sp>
      <p:sp>
        <p:nvSpPr>
          <p:cNvPr id="1646" name="Google Shape;1646;p73"/>
          <p:cNvSpPr txBox="1"/>
          <p:nvPr>
            <p:ph idx="5" type="subTitle"/>
          </p:nvPr>
        </p:nvSpPr>
        <p:spPr>
          <a:xfrm>
            <a:off x="754650" y="748600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factors are more influential on the housing price in Boston?</a:t>
            </a:r>
            <a:endParaRPr/>
          </a:p>
        </p:txBody>
      </p:sp>
      <p:sp>
        <p:nvSpPr>
          <p:cNvPr id="1647" name="Google Shape;1647;p73"/>
          <p:cNvSpPr txBox="1"/>
          <p:nvPr>
            <p:ph idx="5" type="subTitle"/>
          </p:nvPr>
        </p:nvSpPr>
        <p:spPr>
          <a:xfrm>
            <a:off x="1097700" y="1177150"/>
            <a:ext cx="67407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Visualization of all </a:t>
            </a:r>
            <a:r>
              <a:rPr lang="zh-CN"/>
              <a:t>influential factors </a:t>
            </a:r>
            <a:r>
              <a:rPr lang="zh-CN"/>
              <a:t>selected</a:t>
            </a:r>
            <a:r>
              <a:rPr lang="zh-CN"/>
              <a:t> by Lasso regression:</a:t>
            </a:r>
            <a:endParaRPr/>
          </a:p>
        </p:txBody>
      </p:sp>
      <p:pic>
        <p:nvPicPr>
          <p:cNvPr id="1648" name="Google Shape;16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375" y="1700725"/>
            <a:ext cx="4288921" cy="32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73"/>
          <p:cNvSpPr txBox="1"/>
          <p:nvPr>
            <p:ph idx="5" type="subTitle"/>
          </p:nvPr>
        </p:nvSpPr>
        <p:spPr>
          <a:xfrm>
            <a:off x="6831325" y="2296900"/>
            <a:ext cx="20772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zh-C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-negative effect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· </a:t>
            </a:r>
            <a:r>
              <a:rPr lang="zh-CN" sz="1350">
                <a:solidFill>
                  <a:srgbClr val="38761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zh-CN" sz="13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-positive effect</a:t>
            </a:r>
            <a:endParaRPr/>
          </a:p>
        </p:txBody>
      </p:sp>
      <p:sp>
        <p:nvSpPr>
          <p:cNvPr id="1650" name="Google Shape;1650;p73"/>
          <p:cNvSpPr txBox="1"/>
          <p:nvPr>
            <p:ph idx="1" type="subTitle"/>
          </p:nvPr>
        </p:nvSpPr>
        <p:spPr>
          <a:xfrm>
            <a:off x="2561225" y="329325"/>
            <a:ext cx="7137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4.3.2  Visualizations of the Result</a:t>
            </a:r>
            <a:endParaRPr b="1"/>
          </a:p>
        </p:txBody>
      </p:sp>
      <p:sp>
        <p:nvSpPr>
          <p:cNvPr id="1651" name="Google Shape;165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6" name="Google Shape;1656;p74"/>
          <p:cNvGrpSpPr/>
          <p:nvPr/>
        </p:nvGrpSpPr>
        <p:grpSpPr>
          <a:xfrm>
            <a:off x="2095875" y="2571754"/>
            <a:ext cx="7048135" cy="2339673"/>
            <a:chOff x="4180550" y="2212179"/>
            <a:chExt cx="7048135" cy="2339673"/>
          </a:xfrm>
        </p:grpSpPr>
        <p:grpSp>
          <p:nvGrpSpPr>
            <p:cNvPr id="1657" name="Google Shape;1657;p74"/>
            <p:cNvGrpSpPr/>
            <p:nvPr/>
          </p:nvGrpSpPr>
          <p:grpSpPr>
            <a:xfrm>
              <a:off x="4180550" y="2212179"/>
              <a:ext cx="7048135" cy="2339673"/>
              <a:chOff x="4180550" y="2212179"/>
              <a:chExt cx="7048135" cy="2339673"/>
            </a:xfrm>
          </p:grpSpPr>
          <p:sp>
            <p:nvSpPr>
              <p:cNvPr id="1658" name="Google Shape;1658;p74"/>
              <p:cNvSpPr/>
              <p:nvPr/>
            </p:nvSpPr>
            <p:spPr>
              <a:xfrm>
                <a:off x="8160481" y="3468190"/>
                <a:ext cx="881727" cy="1006624"/>
              </a:xfrm>
              <a:custGeom>
                <a:rect b="b" l="l" r="r" t="t"/>
                <a:pathLst>
                  <a:path extrusionOk="0" h="32053" w="28076">
                    <a:moveTo>
                      <a:pt x="14038" y="1"/>
                    </a:moveTo>
                    <a:lnTo>
                      <a:pt x="0" y="18503"/>
                    </a:lnTo>
                    <a:lnTo>
                      <a:pt x="0" y="32052"/>
                    </a:lnTo>
                    <a:lnTo>
                      <a:pt x="28075" y="32052"/>
                    </a:lnTo>
                    <a:lnTo>
                      <a:pt x="28075" y="18503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74"/>
              <p:cNvSpPr/>
              <p:nvPr/>
            </p:nvSpPr>
            <p:spPr>
              <a:xfrm>
                <a:off x="5503429" y="3142520"/>
                <a:ext cx="1121033" cy="1333425"/>
              </a:xfrm>
              <a:custGeom>
                <a:rect b="b" l="l" r="r" t="t"/>
                <a:pathLst>
                  <a:path extrusionOk="0" h="42459" w="35696">
                    <a:moveTo>
                      <a:pt x="17848" y="0"/>
                    </a:moveTo>
                    <a:lnTo>
                      <a:pt x="1" y="10585"/>
                    </a:lnTo>
                    <a:lnTo>
                      <a:pt x="1" y="42458"/>
                    </a:lnTo>
                    <a:lnTo>
                      <a:pt x="35696" y="42458"/>
                    </a:lnTo>
                    <a:lnTo>
                      <a:pt x="35696" y="10585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74"/>
              <p:cNvSpPr/>
              <p:nvPr/>
            </p:nvSpPr>
            <p:spPr>
              <a:xfrm>
                <a:off x="8242325" y="3469325"/>
                <a:ext cx="709028" cy="990891"/>
              </a:xfrm>
              <a:custGeom>
                <a:rect b="b" l="l" r="r" t="t"/>
                <a:pathLst>
                  <a:path extrusionOk="0" h="31552" w="20694">
                    <a:moveTo>
                      <a:pt x="10716" y="7537"/>
                    </a:moveTo>
                    <a:lnTo>
                      <a:pt x="10776" y="7597"/>
                    </a:lnTo>
                    <a:lnTo>
                      <a:pt x="10716" y="7597"/>
                    </a:lnTo>
                    <a:lnTo>
                      <a:pt x="10716" y="7537"/>
                    </a:lnTo>
                    <a:close/>
                    <a:moveTo>
                      <a:pt x="10276" y="8037"/>
                    </a:moveTo>
                    <a:lnTo>
                      <a:pt x="10276" y="13847"/>
                    </a:lnTo>
                    <a:lnTo>
                      <a:pt x="6251" y="13847"/>
                    </a:lnTo>
                    <a:lnTo>
                      <a:pt x="6251" y="8037"/>
                    </a:lnTo>
                    <a:close/>
                    <a:moveTo>
                      <a:pt x="14740" y="8037"/>
                    </a:moveTo>
                    <a:lnTo>
                      <a:pt x="14740" y="13681"/>
                    </a:lnTo>
                    <a:lnTo>
                      <a:pt x="14574" y="13847"/>
                    </a:lnTo>
                    <a:lnTo>
                      <a:pt x="10716" y="13847"/>
                    </a:lnTo>
                    <a:lnTo>
                      <a:pt x="10716" y="8037"/>
                    </a:lnTo>
                    <a:close/>
                    <a:moveTo>
                      <a:pt x="10276" y="0"/>
                    </a:moveTo>
                    <a:lnTo>
                      <a:pt x="10276" y="6870"/>
                    </a:lnTo>
                    <a:lnTo>
                      <a:pt x="7251" y="3858"/>
                    </a:lnTo>
                    <a:lnTo>
                      <a:pt x="6942" y="4180"/>
                    </a:lnTo>
                    <a:lnTo>
                      <a:pt x="10276" y="7501"/>
                    </a:lnTo>
                    <a:lnTo>
                      <a:pt x="10276" y="7597"/>
                    </a:lnTo>
                    <a:lnTo>
                      <a:pt x="4918" y="7597"/>
                    </a:lnTo>
                    <a:lnTo>
                      <a:pt x="4918" y="8037"/>
                    </a:lnTo>
                    <a:lnTo>
                      <a:pt x="5811" y="8037"/>
                    </a:lnTo>
                    <a:lnTo>
                      <a:pt x="5811" y="13419"/>
                    </a:lnTo>
                    <a:lnTo>
                      <a:pt x="2787" y="10407"/>
                    </a:lnTo>
                    <a:lnTo>
                      <a:pt x="2477" y="10728"/>
                    </a:lnTo>
                    <a:lnTo>
                      <a:pt x="5596" y="13847"/>
                    </a:lnTo>
                    <a:lnTo>
                      <a:pt x="0" y="13847"/>
                    </a:lnTo>
                    <a:lnTo>
                      <a:pt x="0" y="14288"/>
                    </a:lnTo>
                    <a:lnTo>
                      <a:pt x="5811" y="14288"/>
                    </a:lnTo>
                    <a:lnTo>
                      <a:pt x="5811" y="31552"/>
                    </a:lnTo>
                    <a:lnTo>
                      <a:pt x="6251" y="31552"/>
                    </a:lnTo>
                    <a:lnTo>
                      <a:pt x="6251" y="14288"/>
                    </a:lnTo>
                    <a:lnTo>
                      <a:pt x="10276" y="14288"/>
                    </a:lnTo>
                    <a:lnTo>
                      <a:pt x="10276" y="31552"/>
                    </a:lnTo>
                    <a:lnTo>
                      <a:pt x="10716" y="31552"/>
                    </a:lnTo>
                    <a:lnTo>
                      <a:pt x="10716" y="14288"/>
                    </a:lnTo>
                    <a:lnTo>
                      <a:pt x="14740" y="14288"/>
                    </a:lnTo>
                    <a:lnTo>
                      <a:pt x="14740" y="31552"/>
                    </a:lnTo>
                    <a:lnTo>
                      <a:pt x="15181" y="31552"/>
                    </a:lnTo>
                    <a:lnTo>
                      <a:pt x="15181" y="14288"/>
                    </a:lnTo>
                    <a:lnTo>
                      <a:pt x="20694" y="14288"/>
                    </a:lnTo>
                    <a:lnTo>
                      <a:pt x="20694" y="13847"/>
                    </a:lnTo>
                    <a:lnTo>
                      <a:pt x="15205" y="13847"/>
                    </a:lnTo>
                    <a:lnTo>
                      <a:pt x="18312" y="10728"/>
                    </a:lnTo>
                    <a:lnTo>
                      <a:pt x="18003" y="10407"/>
                    </a:lnTo>
                    <a:lnTo>
                      <a:pt x="15181" y="13228"/>
                    </a:lnTo>
                    <a:lnTo>
                      <a:pt x="15181" y="8037"/>
                    </a:lnTo>
                    <a:lnTo>
                      <a:pt x="15776" y="8037"/>
                    </a:lnTo>
                    <a:lnTo>
                      <a:pt x="15776" y="7597"/>
                    </a:lnTo>
                    <a:lnTo>
                      <a:pt x="10883" y="7597"/>
                    </a:lnTo>
                    <a:lnTo>
                      <a:pt x="14300" y="4180"/>
                    </a:lnTo>
                    <a:lnTo>
                      <a:pt x="13978" y="3858"/>
                    </a:lnTo>
                    <a:lnTo>
                      <a:pt x="10716" y="7132"/>
                    </a:lnTo>
                    <a:lnTo>
                      <a:pt x="107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74"/>
              <p:cNvSpPr/>
              <p:nvPr/>
            </p:nvSpPr>
            <p:spPr>
              <a:xfrm>
                <a:off x="5444350" y="3157875"/>
                <a:ext cx="1190564" cy="1321112"/>
              </a:xfrm>
              <a:custGeom>
                <a:rect b="b" l="l" r="r" t="t"/>
                <a:pathLst>
                  <a:path extrusionOk="0" h="41185" w="37910">
                    <a:moveTo>
                      <a:pt x="19289" y="7132"/>
                    </a:moveTo>
                    <a:lnTo>
                      <a:pt x="19289" y="13443"/>
                    </a:lnTo>
                    <a:lnTo>
                      <a:pt x="11895" y="13443"/>
                    </a:lnTo>
                    <a:lnTo>
                      <a:pt x="11895" y="7132"/>
                    </a:lnTo>
                    <a:close/>
                    <a:moveTo>
                      <a:pt x="27694" y="7132"/>
                    </a:moveTo>
                    <a:lnTo>
                      <a:pt x="27694" y="13443"/>
                    </a:lnTo>
                    <a:lnTo>
                      <a:pt x="20289" y="13443"/>
                    </a:lnTo>
                    <a:lnTo>
                      <a:pt x="20289" y="7132"/>
                    </a:lnTo>
                    <a:close/>
                    <a:moveTo>
                      <a:pt x="19289" y="14491"/>
                    </a:moveTo>
                    <a:lnTo>
                      <a:pt x="19289" y="24670"/>
                    </a:lnTo>
                    <a:lnTo>
                      <a:pt x="11895" y="24670"/>
                    </a:lnTo>
                    <a:lnTo>
                      <a:pt x="11883" y="14491"/>
                    </a:lnTo>
                    <a:close/>
                    <a:moveTo>
                      <a:pt x="27694" y="14491"/>
                    </a:moveTo>
                    <a:lnTo>
                      <a:pt x="27694" y="24670"/>
                    </a:lnTo>
                    <a:lnTo>
                      <a:pt x="20289" y="24670"/>
                    </a:lnTo>
                    <a:lnTo>
                      <a:pt x="20289" y="14491"/>
                    </a:lnTo>
                    <a:close/>
                    <a:moveTo>
                      <a:pt x="14609" y="25706"/>
                    </a:moveTo>
                    <a:lnTo>
                      <a:pt x="14431" y="25861"/>
                    </a:lnTo>
                    <a:lnTo>
                      <a:pt x="11883" y="27956"/>
                    </a:lnTo>
                    <a:lnTo>
                      <a:pt x="11883" y="25706"/>
                    </a:lnTo>
                    <a:close/>
                    <a:moveTo>
                      <a:pt x="27694" y="25706"/>
                    </a:moveTo>
                    <a:lnTo>
                      <a:pt x="27694" y="27956"/>
                    </a:lnTo>
                    <a:lnTo>
                      <a:pt x="25146" y="25861"/>
                    </a:lnTo>
                    <a:lnTo>
                      <a:pt x="24968" y="25706"/>
                    </a:lnTo>
                    <a:close/>
                    <a:moveTo>
                      <a:pt x="19300" y="25706"/>
                    </a:moveTo>
                    <a:lnTo>
                      <a:pt x="19289" y="28540"/>
                    </a:lnTo>
                    <a:lnTo>
                      <a:pt x="16050" y="25861"/>
                    </a:lnTo>
                    <a:lnTo>
                      <a:pt x="15871" y="25706"/>
                    </a:lnTo>
                    <a:close/>
                    <a:moveTo>
                      <a:pt x="23706" y="25706"/>
                    </a:moveTo>
                    <a:lnTo>
                      <a:pt x="23527" y="25861"/>
                    </a:lnTo>
                    <a:lnTo>
                      <a:pt x="20289" y="28540"/>
                    </a:lnTo>
                    <a:lnTo>
                      <a:pt x="20289" y="25706"/>
                    </a:lnTo>
                    <a:close/>
                    <a:moveTo>
                      <a:pt x="32171" y="25706"/>
                    </a:moveTo>
                    <a:lnTo>
                      <a:pt x="28683" y="28576"/>
                    </a:lnTo>
                    <a:lnTo>
                      <a:pt x="28683" y="25706"/>
                    </a:lnTo>
                    <a:close/>
                    <a:moveTo>
                      <a:pt x="10895" y="25706"/>
                    </a:moveTo>
                    <a:lnTo>
                      <a:pt x="10895" y="28588"/>
                    </a:lnTo>
                    <a:lnTo>
                      <a:pt x="7406" y="25706"/>
                    </a:lnTo>
                    <a:close/>
                    <a:moveTo>
                      <a:pt x="6775" y="26528"/>
                    </a:moveTo>
                    <a:lnTo>
                      <a:pt x="9823" y="29016"/>
                    </a:lnTo>
                    <a:lnTo>
                      <a:pt x="3739" y="29016"/>
                    </a:lnTo>
                    <a:lnTo>
                      <a:pt x="6775" y="26528"/>
                    </a:lnTo>
                    <a:close/>
                    <a:moveTo>
                      <a:pt x="32802" y="26516"/>
                    </a:moveTo>
                    <a:lnTo>
                      <a:pt x="35838" y="29016"/>
                    </a:lnTo>
                    <a:lnTo>
                      <a:pt x="29766" y="29016"/>
                    </a:lnTo>
                    <a:lnTo>
                      <a:pt x="32802" y="26516"/>
                    </a:lnTo>
                    <a:close/>
                    <a:moveTo>
                      <a:pt x="15240" y="26528"/>
                    </a:moveTo>
                    <a:lnTo>
                      <a:pt x="18277" y="29028"/>
                    </a:lnTo>
                    <a:lnTo>
                      <a:pt x="12204" y="29028"/>
                    </a:lnTo>
                    <a:lnTo>
                      <a:pt x="15240" y="26528"/>
                    </a:lnTo>
                    <a:close/>
                    <a:moveTo>
                      <a:pt x="24337" y="26528"/>
                    </a:moveTo>
                    <a:lnTo>
                      <a:pt x="27385" y="29028"/>
                    </a:lnTo>
                    <a:lnTo>
                      <a:pt x="21301" y="29028"/>
                    </a:lnTo>
                    <a:lnTo>
                      <a:pt x="24337" y="26528"/>
                    </a:lnTo>
                    <a:close/>
                    <a:moveTo>
                      <a:pt x="19289" y="30064"/>
                    </a:moveTo>
                    <a:lnTo>
                      <a:pt x="19289" y="40148"/>
                    </a:lnTo>
                    <a:lnTo>
                      <a:pt x="11895" y="40148"/>
                    </a:lnTo>
                    <a:lnTo>
                      <a:pt x="11895" y="30064"/>
                    </a:lnTo>
                    <a:close/>
                    <a:moveTo>
                      <a:pt x="27694" y="30064"/>
                    </a:moveTo>
                    <a:lnTo>
                      <a:pt x="27694" y="40148"/>
                    </a:lnTo>
                    <a:lnTo>
                      <a:pt x="20289" y="40148"/>
                    </a:lnTo>
                    <a:lnTo>
                      <a:pt x="20289" y="30064"/>
                    </a:lnTo>
                    <a:close/>
                    <a:moveTo>
                      <a:pt x="19289" y="1"/>
                    </a:moveTo>
                    <a:lnTo>
                      <a:pt x="19289" y="5585"/>
                    </a:lnTo>
                    <a:lnTo>
                      <a:pt x="14705" y="1810"/>
                    </a:lnTo>
                    <a:lnTo>
                      <a:pt x="13907" y="2465"/>
                    </a:lnTo>
                    <a:lnTo>
                      <a:pt x="18300" y="6085"/>
                    </a:lnTo>
                    <a:lnTo>
                      <a:pt x="10716" y="6085"/>
                    </a:lnTo>
                    <a:lnTo>
                      <a:pt x="10716" y="7132"/>
                    </a:lnTo>
                    <a:lnTo>
                      <a:pt x="10883" y="7132"/>
                    </a:lnTo>
                    <a:lnTo>
                      <a:pt x="10883" y="12788"/>
                    </a:lnTo>
                    <a:lnTo>
                      <a:pt x="5251" y="8514"/>
                    </a:lnTo>
                    <a:lnTo>
                      <a:pt x="4370" y="9299"/>
                    </a:lnTo>
                    <a:lnTo>
                      <a:pt x="9847" y="13443"/>
                    </a:lnTo>
                    <a:lnTo>
                      <a:pt x="1667" y="13443"/>
                    </a:lnTo>
                    <a:lnTo>
                      <a:pt x="0" y="14491"/>
                    </a:lnTo>
                    <a:lnTo>
                      <a:pt x="10895" y="14491"/>
                    </a:lnTo>
                    <a:lnTo>
                      <a:pt x="10895" y="24670"/>
                    </a:lnTo>
                    <a:lnTo>
                      <a:pt x="1667" y="24670"/>
                    </a:lnTo>
                    <a:lnTo>
                      <a:pt x="1667" y="25706"/>
                    </a:lnTo>
                    <a:lnTo>
                      <a:pt x="6144" y="25706"/>
                    </a:lnTo>
                    <a:lnTo>
                      <a:pt x="5965" y="25861"/>
                    </a:lnTo>
                    <a:lnTo>
                      <a:pt x="2120" y="29016"/>
                    </a:lnTo>
                    <a:lnTo>
                      <a:pt x="1667" y="29016"/>
                    </a:lnTo>
                    <a:lnTo>
                      <a:pt x="1667" y="30064"/>
                    </a:lnTo>
                    <a:lnTo>
                      <a:pt x="10895" y="30064"/>
                    </a:lnTo>
                    <a:lnTo>
                      <a:pt x="10895" y="40148"/>
                    </a:lnTo>
                    <a:lnTo>
                      <a:pt x="1667" y="40148"/>
                    </a:lnTo>
                    <a:lnTo>
                      <a:pt x="1667" y="41184"/>
                    </a:lnTo>
                    <a:lnTo>
                      <a:pt x="37910" y="41184"/>
                    </a:lnTo>
                    <a:lnTo>
                      <a:pt x="37910" y="40148"/>
                    </a:lnTo>
                    <a:lnTo>
                      <a:pt x="28683" y="40148"/>
                    </a:lnTo>
                    <a:lnTo>
                      <a:pt x="28683" y="30064"/>
                    </a:lnTo>
                    <a:lnTo>
                      <a:pt x="37910" y="30064"/>
                    </a:lnTo>
                    <a:lnTo>
                      <a:pt x="37910" y="29016"/>
                    </a:lnTo>
                    <a:lnTo>
                      <a:pt x="37457" y="29016"/>
                    </a:lnTo>
                    <a:lnTo>
                      <a:pt x="33612" y="25861"/>
                    </a:lnTo>
                    <a:lnTo>
                      <a:pt x="33433" y="25706"/>
                    </a:lnTo>
                    <a:lnTo>
                      <a:pt x="37910" y="25706"/>
                    </a:lnTo>
                    <a:lnTo>
                      <a:pt x="37910" y="24670"/>
                    </a:lnTo>
                    <a:lnTo>
                      <a:pt x="28683" y="24670"/>
                    </a:lnTo>
                    <a:lnTo>
                      <a:pt x="28683" y="14491"/>
                    </a:lnTo>
                    <a:lnTo>
                      <a:pt x="37910" y="14491"/>
                    </a:lnTo>
                    <a:lnTo>
                      <a:pt x="37910" y="13443"/>
                    </a:lnTo>
                    <a:lnTo>
                      <a:pt x="29730" y="13443"/>
                    </a:lnTo>
                    <a:lnTo>
                      <a:pt x="35207" y="9299"/>
                    </a:lnTo>
                    <a:lnTo>
                      <a:pt x="34326" y="8514"/>
                    </a:lnTo>
                    <a:lnTo>
                      <a:pt x="28683" y="12788"/>
                    </a:lnTo>
                    <a:lnTo>
                      <a:pt x="28683" y="7132"/>
                    </a:lnTo>
                    <a:lnTo>
                      <a:pt x="28873" y="7132"/>
                    </a:lnTo>
                    <a:lnTo>
                      <a:pt x="28873" y="6097"/>
                    </a:lnTo>
                    <a:lnTo>
                      <a:pt x="21277" y="6097"/>
                    </a:lnTo>
                    <a:lnTo>
                      <a:pt x="25670" y="2465"/>
                    </a:lnTo>
                    <a:lnTo>
                      <a:pt x="24873" y="1810"/>
                    </a:lnTo>
                    <a:lnTo>
                      <a:pt x="20289" y="5585"/>
                    </a:lnTo>
                    <a:lnTo>
                      <a:pt x="202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74"/>
              <p:cNvSpPr/>
              <p:nvPr/>
            </p:nvSpPr>
            <p:spPr>
              <a:xfrm>
                <a:off x="8164595" y="4018594"/>
                <a:ext cx="864517" cy="31"/>
              </a:xfrm>
              <a:custGeom>
                <a:rect b="b" l="l" r="r" t="t"/>
                <a:pathLst>
                  <a:path extrusionOk="0" fill="none" h="1" w="27528">
                    <a:moveTo>
                      <a:pt x="2752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325">
                <a:solidFill>
                  <a:schemeClr val="accent3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74"/>
              <p:cNvSpPr/>
              <p:nvPr/>
            </p:nvSpPr>
            <p:spPr>
              <a:xfrm>
                <a:off x="6634889" y="3607660"/>
                <a:ext cx="52760" cy="32944"/>
              </a:xfrm>
              <a:custGeom>
                <a:rect b="b" l="l" r="r" t="t"/>
                <a:pathLst>
                  <a:path extrusionOk="0" h="1049" w="1680">
                    <a:moveTo>
                      <a:pt x="1" y="1"/>
                    </a:moveTo>
                    <a:lnTo>
                      <a:pt x="1" y="1049"/>
                    </a:lnTo>
                    <a:lnTo>
                      <a:pt x="1680" y="10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74"/>
              <p:cNvSpPr/>
              <p:nvPr/>
            </p:nvSpPr>
            <p:spPr>
              <a:xfrm>
                <a:off x="6948279" y="2317637"/>
                <a:ext cx="572827" cy="373217"/>
              </a:xfrm>
              <a:custGeom>
                <a:rect b="b" l="l" r="r" t="t"/>
                <a:pathLst>
                  <a:path extrusionOk="0" h="11884" w="18240">
                    <a:moveTo>
                      <a:pt x="10993" y="1"/>
                    </a:moveTo>
                    <a:cubicBezTo>
                      <a:pt x="9364" y="1"/>
                      <a:pt x="7892" y="1054"/>
                      <a:pt x="7393" y="2656"/>
                    </a:cubicBezTo>
                    <a:cubicBezTo>
                      <a:pt x="6735" y="2355"/>
                      <a:pt x="6052" y="2215"/>
                      <a:pt x="5383" y="2215"/>
                    </a:cubicBezTo>
                    <a:cubicBezTo>
                      <a:pt x="3194" y="2215"/>
                      <a:pt x="1156" y="3719"/>
                      <a:pt x="654" y="6026"/>
                    </a:cubicBezTo>
                    <a:cubicBezTo>
                      <a:pt x="1" y="9032"/>
                      <a:pt x="2288" y="11884"/>
                      <a:pt x="5374" y="11884"/>
                    </a:cubicBezTo>
                    <a:cubicBezTo>
                      <a:pt x="5380" y="11884"/>
                      <a:pt x="5386" y="11884"/>
                      <a:pt x="5393" y="11884"/>
                    </a:cubicBezTo>
                    <a:lnTo>
                      <a:pt x="14930" y="11884"/>
                    </a:lnTo>
                    <a:cubicBezTo>
                      <a:pt x="14930" y="11884"/>
                      <a:pt x="17513" y="11872"/>
                      <a:pt x="18109" y="9336"/>
                    </a:cubicBezTo>
                    <a:cubicBezTo>
                      <a:pt x="18192" y="9062"/>
                      <a:pt x="18228" y="8788"/>
                      <a:pt x="18240" y="8514"/>
                    </a:cubicBezTo>
                    <a:cubicBezTo>
                      <a:pt x="18240" y="8467"/>
                      <a:pt x="18240" y="8431"/>
                      <a:pt x="18240" y="8383"/>
                    </a:cubicBezTo>
                    <a:lnTo>
                      <a:pt x="18240" y="8193"/>
                    </a:lnTo>
                    <a:lnTo>
                      <a:pt x="18216" y="8193"/>
                    </a:lnTo>
                    <a:cubicBezTo>
                      <a:pt x="18065" y="6599"/>
                      <a:pt x="16725" y="5458"/>
                      <a:pt x="15212" y="5458"/>
                    </a:cubicBezTo>
                    <a:cubicBezTo>
                      <a:pt x="14939" y="5458"/>
                      <a:pt x="14660" y="5495"/>
                      <a:pt x="14382" y="5573"/>
                    </a:cubicBezTo>
                    <a:cubicBezTo>
                      <a:pt x="14668" y="5026"/>
                      <a:pt x="14823" y="4419"/>
                      <a:pt x="14823" y="3799"/>
                    </a:cubicBezTo>
                    <a:cubicBezTo>
                      <a:pt x="14823" y="1930"/>
                      <a:pt x="13453" y="335"/>
                      <a:pt x="11596" y="49"/>
                    </a:cubicBezTo>
                    <a:cubicBezTo>
                      <a:pt x="11394" y="17"/>
                      <a:pt x="11192" y="1"/>
                      <a:pt x="109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74"/>
              <p:cNvSpPr/>
              <p:nvPr/>
            </p:nvSpPr>
            <p:spPr>
              <a:xfrm>
                <a:off x="10537839" y="2460058"/>
                <a:ext cx="582217" cy="390113"/>
              </a:xfrm>
              <a:custGeom>
                <a:rect b="b" l="l" r="r" t="t"/>
                <a:pathLst>
                  <a:path extrusionOk="0" h="12422" w="18539">
                    <a:moveTo>
                      <a:pt x="7542" y="1"/>
                    </a:moveTo>
                    <a:cubicBezTo>
                      <a:pt x="7033" y="1"/>
                      <a:pt x="6514" y="101"/>
                      <a:pt x="6013" y="312"/>
                    </a:cubicBezTo>
                    <a:cubicBezTo>
                      <a:pt x="3858" y="1205"/>
                      <a:pt x="2941" y="3753"/>
                      <a:pt x="4025" y="5813"/>
                    </a:cubicBezTo>
                    <a:cubicBezTo>
                      <a:pt x="3727" y="5729"/>
                      <a:pt x="3429" y="5694"/>
                      <a:pt x="3120" y="5694"/>
                    </a:cubicBezTo>
                    <a:cubicBezTo>
                      <a:pt x="1512" y="5718"/>
                      <a:pt x="167" y="6944"/>
                      <a:pt x="24" y="8551"/>
                    </a:cubicBezTo>
                    <a:lnTo>
                      <a:pt x="0" y="8551"/>
                    </a:lnTo>
                    <a:lnTo>
                      <a:pt x="0" y="8742"/>
                    </a:lnTo>
                    <a:cubicBezTo>
                      <a:pt x="0" y="8789"/>
                      <a:pt x="0" y="8837"/>
                      <a:pt x="12" y="8908"/>
                    </a:cubicBezTo>
                    <a:cubicBezTo>
                      <a:pt x="12" y="9194"/>
                      <a:pt x="48" y="9480"/>
                      <a:pt x="131" y="9754"/>
                    </a:cubicBezTo>
                    <a:cubicBezTo>
                      <a:pt x="762" y="12397"/>
                      <a:pt x="3453" y="12421"/>
                      <a:pt x="3453" y="12421"/>
                    </a:cubicBezTo>
                    <a:lnTo>
                      <a:pt x="13407" y="12421"/>
                    </a:lnTo>
                    <a:cubicBezTo>
                      <a:pt x="13436" y="12421"/>
                      <a:pt x="13465" y="12422"/>
                      <a:pt x="13493" y="12422"/>
                    </a:cubicBezTo>
                    <a:cubicBezTo>
                      <a:pt x="16264" y="12422"/>
                      <a:pt x="18538" y="10165"/>
                      <a:pt x="18538" y="7373"/>
                    </a:cubicBezTo>
                    <a:cubicBezTo>
                      <a:pt x="18538" y="4580"/>
                      <a:pt x="16264" y="2324"/>
                      <a:pt x="13493" y="2324"/>
                    </a:cubicBezTo>
                    <a:cubicBezTo>
                      <a:pt x="13465" y="2324"/>
                      <a:pt x="13436" y="2324"/>
                      <a:pt x="13407" y="2324"/>
                    </a:cubicBezTo>
                    <a:cubicBezTo>
                      <a:pt x="12681" y="2324"/>
                      <a:pt x="11978" y="2479"/>
                      <a:pt x="11323" y="2777"/>
                    </a:cubicBezTo>
                    <a:cubicBezTo>
                      <a:pt x="10785" y="1071"/>
                      <a:pt x="9212" y="1"/>
                      <a:pt x="7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74"/>
              <p:cNvSpPr/>
              <p:nvPr/>
            </p:nvSpPr>
            <p:spPr>
              <a:xfrm>
                <a:off x="10272718" y="2363205"/>
                <a:ext cx="488002" cy="319420"/>
              </a:xfrm>
              <a:custGeom>
                <a:rect b="b" l="l" r="r" t="t"/>
                <a:pathLst>
                  <a:path extrusionOk="0" h="10171" w="15539">
                    <a:moveTo>
                      <a:pt x="6156" y="0"/>
                    </a:moveTo>
                    <a:cubicBezTo>
                      <a:pt x="5740" y="0"/>
                      <a:pt x="5316" y="81"/>
                      <a:pt x="4906" y="253"/>
                    </a:cubicBezTo>
                    <a:cubicBezTo>
                      <a:pt x="3132" y="991"/>
                      <a:pt x="2394" y="3087"/>
                      <a:pt x="3299" y="4777"/>
                    </a:cubicBezTo>
                    <a:cubicBezTo>
                      <a:pt x="3061" y="4706"/>
                      <a:pt x="2799" y="4682"/>
                      <a:pt x="2549" y="4682"/>
                    </a:cubicBezTo>
                    <a:cubicBezTo>
                      <a:pt x="1239" y="4706"/>
                      <a:pt x="144" y="5706"/>
                      <a:pt x="25" y="7016"/>
                    </a:cubicBezTo>
                    <a:lnTo>
                      <a:pt x="13" y="7016"/>
                    </a:lnTo>
                    <a:lnTo>
                      <a:pt x="13" y="7170"/>
                    </a:lnTo>
                    <a:cubicBezTo>
                      <a:pt x="13" y="7206"/>
                      <a:pt x="1" y="7242"/>
                      <a:pt x="1" y="7301"/>
                    </a:cubicBezTo>
                    <a:cubicBezTo>
                      <a:pt x="1" y="7528"/>
                      <a:pt x="37" y="7766"/>
                      <a:pt x="108" y="7992"/>
                    </a:cubicBezTo>
                    <a:cubicBezTo>
                      <a:pt x="620" y="10159"/>
                      <a:pt x="2823" y="10171"/>
                      <a:pt x="2823" y="10171"/>
                    </a:cubicBezTo>
                    <a:lnTo>
                      <a:pt x="10955" y="10171"/>
                    </a:lnTo>
                    <a:cubicBezTo>
                      <a:pt x="13586" y="10171"/>
                      <a:pt x="15538" y="7742"/>
                      <a:pt x="14991" y="5170"/>
                    </a:cubicBezTo>
                    <a:cubicBezTo>
                      <a:pt x="14561" y="3205"/>
                      <a:pt x="12819" y="1920"/>
                      <a:pt x="10949" y="1920"/>
                    </a:cubicBezTo>
                    <a:cubicBezTo>
                      <a:pt x="10384" y="1920"/>
                      <a:pt x="9808" y="2037"/>
                      <a:pt x="9252" y="2289"/>
                    </a:cubicBezTo>
                    <a:cubicBezTo>
                      <a:pt x="8822" y="882"/>
                      <a:pt x="7530" y="0"/>
                      <a:pt x="6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510022" y="2212179"/>
                <a:ext cx="438257" cy="255480"/>
              </a:xfrm>
              <a:custGeom>
                <a:rect b="b" l="l" r="r" t="t"/>
                <a:pathLst>
                  <a:path extrusionOk="0" h="8135" w="13955">
                    <a:moveTo>
                      <a:pt x="9886" y="1"/>
                    </a:moveTo>
                    <a:cubicBezTo>
                      <a:pt x="9857" y="1"/>
                      <a:pt x="9828" y="1"/>
                      <a:pt x="9799" y="2"/>
                    </a:cubicBezTo>
                    <a:cubicBezTo>
                      <a:pt x="7739" y="2"/>
                      <a:pt x="6001" y="1550"/>
                      <a:pt x="5763" y="3597"/>
                    </a:cubicBezTo>
                    <a:cubicBezTo>
                      <a:pt x="5190" y="2831"/>
                      <a:pt x="4341" y="2461"/>
                      <a:pt x="3497" y="2461"/>
                    </a:cubicBezTo>
                    <a:cubicBezTo>
                      <a:pt x="2479" y="2461"/>
                      <a:pt x="1467" y="2998"/>
                      <a:pt x="953" y="4026"/>
                    </a:cubicBezTo>
                    <a:cubicBezTo>
                      <a:pt x="0" y="5919"/>
                      <a:pt x="1381" y="8134"/>
                      <a:pt x="3489" y="8134"/>
                    </a:cubicBezTo>
                    <a:lnTo>
                      <a:pt x="9799" y="8134"/>
                    </a:lnTo>
                    <a:cubicBezTo>
                      <a:pt x="9828" y="8134"/>
                      <a:pt x="9857" y="8135"/>
                      <a:pt x="9886" y="8135"/>
                    </a:cubicBezTo>
                    <a:cubicBezTo>
                      <a:pt x="12132" y="8135"/>
                      <a:pt x="13954" y="6319"/>
                      <a:pt x="13954" y="4062"/>
                    </a:cubicBezTo>
                    <a:cubicBezTo>
                      <a:pt x="13954" y="1817"/>
                      <a:pt x="12132" y="1"/>
                      <a:pt x="98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74"/>
              <p:cNvSpPr/>
              <p:nvPr/>
            </p:nvSpPr>
            <p:spPr>
              <a:xfrm>
                <a:off x="8719867" y="2657188"/>
                <a:ext cx="385905" cy="229225"/>
              </a:xfrm>
              <a:custGeom>
                <a:rect b="b" l="l" r="r" t="t"/>
                <a:pathLst>
                  <a:path extrusionOk="0" h="7299" w="12288">
                    <a:moveTo>
                      <a:pt x="8787" y="0"/>
                    </a:moveTo>
                    <a:cubicBezTo>
                      <a:pt x="6930" y="0"/>
                      <a:pt x="5382" y="1393"/>
                      <a:pt x="5167" y="3227"/>
                    </a:cubicBezTo>
                    <a:cubicBezTo>
                      <a:pt x="4650" y="2542"/>
                      <a:pt x="3891" y="2211"/>
                      <a:pt x="3135" y="2211"/>
                    </a:cubicBezTo>
                    <a:cubicBezTo>
                      <a:pt x="2222" y="2211"/>
                      <a:pt x="1315" y="2694"/>
                      <a:pt x="846" y="3620"/>
                    </a:cubicBezTo>
                    <a:cubicBezTo>
                      <a:pt x="0" y="5310"/>
                      <a:pt x="1238" y="7299"/>
                      <a:pt x="3132" y="7299"/>
                    </a:cubicBezTo>
                    <a:lnTo>
                      <a:pt x="8787" y="7299"/>
                    </a:lnTo>
                    <a:cubicBezTo>
                      <a:pt x="10740" y="7215"/>
                      <a:pt x="12287" y="5608"/>
                      <a:pt x="12287" y="3655"/>
                    </a:cubicBezTo>
                    <a:cubicBezTo>
                      <a:pt x="12287" y="1691"/>
                      <a:pt x="10740" y="84"/>
                      <a:pt x="8787" y="1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74"/>
              <p:cNvSpPr/>
              <p:nvPr/>
            </p:nvSpPr>
            <p:spPr>
              <a:xfrm>
                <a:off x="7855350" y="4033920"/>
                <a:ext cx="305162" cy="441272"/>
              </a:xfrm>
              <a:custGeom>
                <a:rect b="b" l="l" r="r" t="t"/>
                <a:pathLst>
                  <a:path extrusionOk="0" h="14051" w="9717">
                    <a:moveTo>
                      <a:pt x="1" y="1"/>
                    </a:moveTo>
                    <a:lnTo>
                      <a:pt x="1" y="14050"/>
                    </a:lnTo>
                    <a:lnTo>
                      <a:pt x="9716" y="14050"/>
                    </a:lnTo>
                    <a:lnTo>
                      <a:pt x="9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74"/>
              <p:cNvSpPr/>
              <p:nvPr/>
            </p:nvSpPr>
            <p:spPr>
              <a:xfrm>
                <a:off x="7059296" y="3736295"/>
                <a:ext cx="804313" cy="738897"/>
              </a:xfrm>
              <a:custGeom>
                <a:rect b="b" l="l" r="r" t="t"/>
                <a:pathLst>
                  <a:path extrusionOk="0" h="23528" w="25611">
                    <a:moveTo>
                      <a:pt x="12526" y="1"/>
                    </a:moveTo>
                    <a:lnTo>
                      <a:pt x="1" y="8573"/>
                    </a:lnTo>
                    <a:lnTo>
                      <a:pt x="1" y="23527"/>
                    </a:lnTo>
                    <a:lnTo>
                      <a:pt x="25611" y="23527"/>
                    </a:lnTo>
                    <a:lnTo>
                      <a:pt x="25611" y="8811"/>
                    </a:lnTo>
                    <a:lnTo>
                      <a:pt x="12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7905849" y="4093024"/>
                <a:ext cx="204918" cy="382167"/>
              </a:xfrm>
              <a:custGeom>
                <a:rect b="b" l="l" r="r" t="t"/>
                <a:pathLst>
                  <a:path extrusionOk="0" h="12169" w="6525">
                    <a:moveTo>
                      <a:pt x="0" y="0"/>
                    </a:moveTo>
                    <a:lnTo>
                      <a:pt x="0" y="12168"/>
                    </a:lnTo>
                    <a:lnTo>
                      <a:pt x="6525" y="12168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74"/>
              <p:cNvSpPr/>
              <p:nvPr/>
            </p:nvSpPr>
            <p:spPr>
              <a:xfrm>
                <a:off x="7910340" y="4278848"/>
                <a:ext cx="19848" cy="16927"/>
              </a:xfrm>
              <a:custGeom>
                <a:rect b="b" l="l" r="r" t="t"/>
                <a:pathLst>
                  <a:path extrusionOk="0" h="539" w="632">
                    <a:moveTo>
                      <a:pt x="369" y="0"/>
                    </a:moveTo>
                    <a:cubicBezTo>
                      <a:pt x="119" y="0"/>
                      <a:pt x="0" y="286"/>
                      <a:pt x="179" y="453"/>
                    </a:cubicBezTo>
                    <a:cubicBezTo>
                      <a:pt x="234" y="512"/>
                      <a:pt x="303" y="539"/>
                      <a:pt x="370" y="539"/>
                    </a:cubicBezTo>
                    <a:cubicBezTo>
                      <a:pt x="504" y="539"/>
                      <a:pt x="631" y="433"/>
                      <a:pt x="631" y="274"/>
                    </a:cubicBezTo>
                    <a:cubicBezTo>
                      <a:pt x="631" y="120"/>
                      <a:pt x="512" y="0"/>
                      <a:pt x="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74"/>
              <p:cNvSpPr/>
              <p:nvPr/>
            </p:nvSpPr>
            <p:spPr>
              <a:xfrm>
                <a:off x="7059673" y="3705172"/>
                <a:ext cx="1161420" cy="338514"/>
              </a:xfrm>
              <a:custGeom>
                <a:rect b="b" l="l" r="r" t="t"/>
                <a:pathLst>
                  <a:path extrusionOk="0" h="10779" w="36982">
                    <a:moveTo>
                      <a:pt x="12682" y="0"/>
                    </a:moveTo>
                    <a:cubicBezTo>
                      <a:pt x="12469" y="0"/>
                      <a:pt x="12258" y="69"/>
                      <a:pt x="12085" y="206"/>
                    </a:cubicBezTo>
                    <a:lnTo>
                      <a:pt x="6775" y="4373"/>
                    </a:lnTo>
                    <a:lnTo>
                      <a:pt x="2382" y="4373"/>
                    </a:lnTo>
                    <a:lnTo>
                      <a:pt x="0" y="7421"/>
                    </a:lnTo>
                    <a:lnTo>
                      <a:pt x="0" y="8909"/>
                    </a:lnTo>
                    <a:lnTo>
                      <a:pt x="0" y="10517"/>
                    </a:lnTo>
                    <a:lnTo>
                      <a:pt x="1798" y="10517"/>
                    </a:lnTo>
                    <a:cubicBezTo>
                      <a:pt x="1813" y="10517"/>
                      <a:pt x="1827" y="10518"/>
                      <a:pt x="1841" y="10518"/>
                    </a:cubicBezTo>
                    <a:cubicBezTo>
                      <a:pt x="2052" y="10518"/>
                      <a:pt x="2249" y="10437"/>
                      <a:pt x="2405" y="10314"/>
                    </a:cubicBezTo>
                    <a:lnTo>
                      <a:pt x="12704" y="2218"/>
                    </a:lnTo>
                    <a:lnTo>
                      <a:pt x="23491" y="10564"/>
                    </a:lnTo>
                    <a:cubicBezTo>
                      <a:pt x="23658" y="10695"/>
                      <a:pt x="23872" y="10767"/>
                      <a:pt x="24087" y="10767"/>
                    </a:cubicBezTo>
                    <a:lnTo>
                      <a:pt x="26575" y="10767"/>
                    </a:lnTo>
                    <a:cubicBezTo>
                      <a:pt x="26635" y="10767"/>
                      <a:pt x="26694" y="10755"/>
                      <a:pt x="26766" y="10743"/>
                    </a:cubicBezTo>
                    <a:lnTo>
                      <a:pt x="27385" y="10743"/>
                    </a:lnTo>
                    <a:lnTo>
                      <a:pt x="27397" y="10778"/>
                    </a:lnTo>
                    <a:lnTo>
                      <a:pt x="36981" y="10778"/>
                    </a:lnTo>
                    <a:lnTo>
                      <a:pt x="33445" y="5706"/>
                    </a:lnTo>
                    <a:lnTo>
                      <a:pt x="24551" y="5706"/>
                    </a:lnTo>
                    <a:lnTo>
                      <a:pt x="23849" y="4813"/>
                    </a:lnTo>
                    <a:lnTo>
                      <a:pt x="19241" y="4813"/>
                    </a:lnTo>
                    <a:lnTo>
                      <a:pt x="13288" y="206"/>
                    </a:lnTo>
                    <a:cubicBezTo>
                      <a:pt x="13109" y="69"/>
                      <a:pt x="12895" y="0"/>
                      <a:pt x="126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74"/>
              <p:cNvSpPr/>
              <p:nvPr/>
            </p:nvSpPr>
            <p:spPr>
              <a:xfrm>
                <a:off x="7201749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1" y="0"/>
                    </a:moveTo>
                    <a:lnTo>
                      <a:pt x="1" y="6704"/>
                    </a:lnTo>
                    <a:lnTo>
                      <a:pt x="6228" y="6704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74"/>
              <p:cNvSpPr/>
              <p:nvPr/>
            </p:nvSpPr>
            <p:spPr>
              <a:xfrm>
                <a:off x="7225679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1" y="1"/>
                    </a:moveTo>
                    <a:lnTo>
                      <a:pt x="1" y="5335"/>
                    </a:lnTo>
                    <a:lnTo>
                      <a:pt x="4704" y="5335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7297094" y="4105335"/>
                <a:ext cx="4899" cy="167546"/>
              </a:xfrm>
              <a:custGeom>
                <a:rect b="b" l="l" r="r" t="t"/>
                <a:pathLst>
                  <a:path extrusionOk="0" h="5335" w="156">
                    <a:moveTo>
                      <a:pt x="1" y="1"/>
                    </a:moveTo>
                    <a:lnTo>
                      <a:pt x="1" y="5335"/>
                    </a:lnTo>
                    <a:lnTo>
                      <a:pt x="156" y="5335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74"/>
              <p:cNvSpPr/>
              <p:nvPr/>
            </p:nvSpPr>
            <p:spPr>
              <a:xfrm>
                <a:off x="7225679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1" y="1"/>
                    </a:moveTo>
                    <a:lnTo>
                      <a:pt x="1" y="144"/>
                    </a:lnTo>
                    <a:lnTo>
                      <a:pt x="4704" y="144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74"/>
              <p:cNvSpPr/>
              <p:nvPr/>
            </p:nvSpPr>
            <p:spPr>
              <a:xfrm>
                <a:off x="7201749" y="4294550"/>
                <a:ext cx="194837" cy="176151"/>
              </a:xfrm>
              <a:custGeom>
                <a:rect b="b" l="l" r="r" t="t"/>
                <a:pathLst>
                  <a:path extrusionOk="0" h="5609" w="6204">
                    <a:moveTo>
                      <a:pt x="1" y="1"/>
                    </a:moveTo>
                    <a:lnTo>
                      <a:pt x="1" y="5608"/>
                    </a:lnTo>
                    <a:lnTo>
                      <a:pt x="6204" y="5608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74"/>
              <p:cNvSpPr/>
              <p:nvPr/>
            </p:nvSpPr>
            <p:spPr>
              <a:xfrm>
                <a:off x="7530434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0" y="0"/>
                    </a:moveTo>
                    <a:lnTo>
                      <a:pt x="0" y="6704"/>
                    </a:lnTo>
                    <a:lnTo>
                      <a:pt x="6227" y="6704"/>
                    </a:lnTo>
                    <a:lnTo>
                      <a:pt x="6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7554364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0" y="1"/>
                    </a:moveTo>
                    <a:lnTo>
                      <a:pt x="0" y="5335"/>
                    </a:lnTo>
                    <a:lnTo>
                      <a:pt x="4703" y="533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74"/>
              <p:cNvSpPr/>
              <p:nvPr/>
            </p:nvSpPr>
            <p:spPr>
              <a:xfrm>
                <a:off x="7625402" y="4105335"/>
                <a:ext cx="5276" cy="167546"/>
              </a:xfrm>
              <a:custGeom>
                <a:rect b="b" l="l" r="r" t="t"/>
                <a:pathLst>
                  <a:path extrusionOk="0" h="5335" w="168">
                    <a:moveTo>
                      <a:pt x="1" y="1"/>
                    </a:moveTo>
                    <a:lnTo>
                      <a:pt x="1" y="5335"/>
                    </a:lnTo>
                    <a:lnTo>
                      <a:pt x="167" y="533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74"/>
              <p:cNvSpPr/>
              <p:nvPr/>
            </p:nvSpPr>
            <p:spPr>
              <a:xfrm>
                <a:off x="7554364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0" y="1"/>
                    </a:moveTo>
                    <a:lnTo>
                      <a:pt x="0" y="144"/>
                    </a:lnTo>
                    <a:lnTo>
                      <a:pt x="4703" y="144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74"/>
              <p:cNvSpPr/>
              <p:nvPr/>
            </p:nvSpPr>
            <p:spPr>
              <a:xfrm>
                <a:off x="7530810" y="4294550"/>
                <a:ext cx="194837" cy="182494"/>
              </a:xfrm>
              <a:custGeom>
                <a:rect b="b" l="l" r="r" t="t"/>
                <a:pathLst>
                  <a:path extrusionOk="0" h="5811" w="6204">
                    <a:moveTo>
                      <a:pt x="0" y="1"/>
                    </a:moveTo>
                    <a:lnTo>
                      <a:pt x="0" y="5811"/>
                    </a:lnTo>
                    <a:lnTo>
                      <a:pt x="6203" y="5811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74"/>
              <p:cNvSpPr/>
              <p:nvPr/>
            </p:nvSpPr>
            <p:spPr>
              <a:xfrm>
                <a:off x="7381228" y="3871650"/>
                <a:ext cx="158941" cy="125306"/>
              </a:xfrm>
              <a:custGeom>
                <a:rect b="b" l="l" r="r" t="t"/>
                <a:pathLst>
                  <a:path extrusionOk="0" h="3990" w="5061">
                    <a:moveTo>
                      <a:pt x="2573" y="1"/>
                    </a:moveTo>
                    <a:lnTo>
                      <a:pt x="1" y="1977"/>
                    </a:lnTo>
                    <a:lnTo>
                      <a:pt x="1" y="3989"/>
                    </a:lnTo>
                    <a:lnTo>
                      <a:pt x="5061" y="3989"/>
                    </a:lnTo>
                    <a:lnTo>
                      <a:pt x="5061" y="191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74"/>
              <p:cNvSpPr/>
              <p:nvPr/>
            </p:nvSpPr>
            <p:spPr>
              <a:xfrm>
                <a:off x="6624054" y="2948092"/>
                <a:ext cx="435650" cy="1527476"/>
              </a:xfrm>
              <a:custGeom>
                <a:rect b="b" l="l" r="r" t="t"/>
                <a:pathLst>
                  <a:path extrusionOk="0" h="48638" w="13872">
                    <a:moveTo>
                      <a:pt x="7049" y="0"/>
                    </a:moveTo>
                    <a:lnTo>
                      <a:pt x="1" y="5715"/>
                    </a:lnTo>
                    <a:lnTo>
                      <a:pt x="1" y="48637"/>
                    </a:lnTo>
                    <a:lnTo>
                      <a:pt x="13871" y="48637"/>
                    </a:lnTo>
                    <a:lnTo>
                      <a:pt x="13871" y="5715"/>
                    </a:lnTo>
                    <a:lnTo>
                      <a:pt x="70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74"/>
              <p:cNvSpPr/>
              <p:nvPr/>
            </p:nvSpPr>
            <p:spPr>
              <a:xfrm>
                <a:off x="6821874" y="3059517"/>
                <a:ext cx="42271" cy="63595"/>
              </a:xfrm>
              <a:custGeom>
                <a:rect b="b" l="l" r="r" t="t"/>
                <a:pathLst>
                  <a:path extrusionOk="0" h="2025" w="1346">
                    <a:moveTo>
                      <a:pt x="0" y="0"/>
                    </a:moveTo>
                    <a:lnTo>
                      <a:pt x="0" y="2024"/>
                    </a:lnTo>
                    <a:lnTo>
                      <a:pt x="1345" y="2024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74"/>
              <p:cNvSpPr/>
              <p:nvPr/>
            </p:nvSpPr>
            <p:spPr>
              <a:xfrm>
                <a:off x="6757556" y="3187398"/>
                <a:ext cx="168645" cy="337667"/>
              </a:xfrm>
              <a:custGeom>
                <a:rect b="b" l="l" r="r" t="t"/>
                <a:pathLst>
                  <a:path extrusionOk="0" h="10752" w="5370">
                    <a:moveTo>
                      <a:pt x="0" y="0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74"/>
              <p:cNvSpPr/>
              <p:nvPr/>
            </p:nvSpPr>
            <p:spPr>
              <a:xfrm>
                <a:off x="6757556" y="3433048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1"/>
                    </a:moveTo>
                    <a:lnTo>
                      <a:pt x="0" y="239"/>
                    </a:lnTo>
                    <a:lnTo>
                      <a:pt x="5370" y="239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74"/>
              <p:cNvSpPr/>
              <p:nvPr/>
            </p:nvSpPr>
            <p:spPr>
              <a:xfrm>
                <a:off x="6837953" y="3187398"/>
                <a:ext cx="7883" cy="249419"/>
              </a:xfrm>
              <a:custGeom>
                <a:rect b="b" l="l" r="r" t="t"/>
                <a:pathLst>
                  <a:path extrusionOk="0" h="7942" w="251">
                    <a:moveTo>
                      <a:pt x="0" y="0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74"/>
              <p:cNvSpPr/>
              <p:nvPr/>
            </p:nvSpPr>
            <p:spPr>
              <a:xfrm>
                <a:off x="6724644" y="3525033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1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74"/>
              <p:cNvSpPr/>
              <p:nvPr/>
            </p:nvSpPr>
            <p:spPr>
              <a:xfrm>
                <a:off x="6757556" y="3618872"/>
                <a:ext cx="168645" cy="337698"/>
              </a:xfrm>
              <a:custGeom>
                <a:rect b="b" l="l" r="r" t="t"/>
                <a:pathLst>
                  <a:path extrusionOk="0" h="10753" w="5370">
                    <a:moveTo>
                      <a:pt x="0" y="1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74"/>
              <p:cNvSpPr/>
              <p:nvPr/>
            </p:nvSpPr>
            <p:spPr>
              <a:xfrm>
                <a:off x="6757556" y="3864553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0"/>
                    </a:moveTo>
                    <a:lnTo>
                      <a:pt x="0" y="238"/>
                    </a:lnTo>
                    <a:lnTo>
                      <a:pt x="5370" y="238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74"/>
              <p:cNvSpPr/>
              <p:nvPr/>
            </p:nvSpPr>
            <p:spPr>
              <a:xfrm>
                <a:off x="6837953" y="3618872"/>
                <a:ext cx="7883" cy="249450"/>
              </a:xfrm>
              <a:custGeom>
                <a:rect b="b" l="l" r="r" t="t"/>
                <a:pathLst>
                  <a:path extrusionOk="0" h="7943" w="251">
                    <a:moveTo>
                      <a:pt x="0" y="1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74"/>
              <p:cNvSpPr/>
              <p:nvPr/>
            </p:nvSpPr>
            <p:spPr>
              <a:xfrm>
                <a:off x="6724644" y="3956538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0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0"/>
                    </a:lnTo>
                    <a:close/>
                  </a:path>
                </a:pathLst>
              </a:custGeom>
              <a:solidFill>
                <a:srgbClr val="7802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74"/>
              <p:cNvSpPr/>
              <p:nvPr/>
            </p:nvSpPr>
            <p:spPr>
              <a:xfrm>
                <a:off x="6730988" y="4067209"/>
                <a:ext cx="228880" cy="408359"/>
              </a:xfrm>
              <a:custGeom>
                <a:rect b="b" l="l" r="r" t="t"/>
                <a:pathLst>
                  <a:path extrusionOk="0" h="13003" w="7288">
                    <a:moveTo>
                      <a:pt x="3644" y="1"/>
                    </a:moveTo>
                    <a:cubicBezTo>
                      <a:pt x="1632" y="1"/>
                      <a:pt x="1" y="1632"/>
                      <a:pt x="1" y="3644"/>
                    </a:cubicBezTo>
                    <a:lnTo>
                      <a:pt x="1" y="13002"/>
                    </a:lnTo>
                    <a:lnTo>
                      <a:pt x="7287" y="13002"/>
                    </a:lnTo>
                    <a:lnTo>
                      <a:pt x="7287" y="3644"/>
                    </a:lnTo>
                    <a:cubicBezTo>
                      <a:pt x="7287" y="1632"/>
                      <a:pt x="5656" y="1"/>
                      <a:pt x="3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74"/>
              <p:cNvSpPr/>
              <p:nvPr/>
            </p:nvSpPr>
            <p:spPr>
              <a:xfrm>
                <a:off x="6750804" y="4088156"/>
                <a:ext cx="189247" cy="387035"/>
              </a:xfrm>
              <a:custGeom>
                <a:rect b="b" l="l" r="r" t="t"/>
                <a:pathLst>
                  <a:path extrusionOk="0" h="12324" w="6026">
                    <a:moveTo>
                      <a:pt x="3013" y="0"/>
                    </a:moveTo>
                    <a:cubicBezTo>
                      <a:pt x="1370" y="0"/>
                      <a:pt x="25" y="1405"/>
                      <a:pt x="1" y="3144"/>
                    </a:cubicBezTo>
                    <a:lnTo>
                      <a:pt x="1" y="12323"/>
                    </a:lnTo>
                    <a:lnTo>
                      <a:pt x="6025" y="12323"/>
                    </a:lnTo>
                    <a:lnTo>
                      <a:pt x="6025" y="3144"/>
                    </a:lnTo>
                    <a:cubicBezTo>
                      <a:pt x="6002" y="1405"/>
                      <a:pt x="4656" y="0"/>
                      <a:pt x="3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74"/>
              <p:cNvSpPr/>
              <p:nvPr/>
            </p:nvSpPr>
            <p:spPr>
              <a:xfrm>
                <a:off x="6756803" y="4291943"/>
                <a:ext cx="17964" cy="17587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72" y="429"/>
                      <a:pt x="572" y="274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F5AD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74"/>
              <p:cNvSpPr/>
              <p:nvPr/>
            </p:nvSpPr>
            <p:spPr>
              <a:xfrm>
                <a:off x="6625184" y="2922563"/>
                <a:ext cx="44532" cy="217637"/>
              </a:xfrm>
              <a:custGeom>
                <a:rect b="b" l="l" r="r" t="t"/>
                <a:pathLst>
                  <a:path extrusionOk="0" h="6930" w="1418">
                    <a:moveTo>
                      <a:pt x="0" y="0"/>
                    </a:moveTo>
                    <a:lnTo>
                      <a:pt x="0" y="6930"/>
                    </a:lnTo>
                    <a:lnTo>
                      <a:pt x="1417" y="6930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74"/>
              <p:cNvSpPr/>
              <p:nvPr/>
            </p:nvSpPr>
            <p:spPr>
              <a:xfrm>
                <a:off x="6585174" y="2775019"/>
                <a:ext cx="124552" cy="112838"/>
              </a:xfrm>
              <a:custGeom>
                <a:rect b="b" l="l" r="r" t="t"/>
                <a:pathLst>
                  <a:path extrusionOk="0" h="3593" w="3966">
                    <a:moveTo>
                      <a:pt x="1966" y="0"/>
                    </a:moveTo>
                    <a:cubicBezTo>
                      <a:pt x="1165" y="0"/>
                      <a:pt x="439" y="543"/>
                      <a:pt x="239" y="1356"/>
                    </a:cubicBezTo>
                    <a:cubicBezTo>
                      <a:pt x="0" y="2320"/>
                      <a:pt x="584" y="3297"/>
                      <a:pt x="1548" y="3535"/>
                    </a:cubicBezTo>
                    <a:cubicBezTo>
                      <a:pt x="1697" y="3574"/>
                      <a:pt x="1847" y="3593"/>
                      <a:pt x="1995" y="3593"/>
                    </a:cubicBezTo>
                    <a:cubicBezTo>
                      <a:pt x="2789" y="3593"/>
                      <a:pt x="3516" y="3050"/>
                      <a:pt x="3727" y="2237"/>
                    </a:cubicBezTo>
                    <a:cubicBezTo>
                      <a:pt x="3965" y="1273"/>
                      <a:pt x="3382" y="296"/>
                      <a:pt x="2417" y="58"/>
                    </a:cubicBezTo>
                    <a:cubicBezTo>
                      <a:pt x="2266" y="19"/>
                      <a:pt x="2115" y="0"/>
                      <a:pt x="19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74"/>
              <p:cNvSpPr/>
              <p:nvPr/>
            </p:nvSpPr>
            <p:spPr>
              <a:xfrm>
                <a:off x="6594156" y="2722981"/>
                <a:ext cx="93116" cy="79486"/>
              </a:xfrm>
              <a:custGeom>
                <a:rect b="b" l="l" r="r" t="t"/>
                <a:pathLst>
                  <a:path extrusionOk="0" h="2531" w="2965">
                    <a:moveTo>
                      <a:pt x="1691" y="1"/>
                    </a:moveTo>
                    <a:cubicBezTo>
                      <a:pt x="572" y="1"/>
                      <a:pt x="0" y="1358"/>
                      <a:pt x="798" y="2156"/>
                    </a:cubicBezTo>
                    <a:cubicBezTo>
                      <a:pt x="1057" y="2414"/>
                      <a:pt x="1375" y="2530"/>
                      <a:pt x="1688" y="2530"/>
                    </a:cubicBezTo>
                    <a:cubicBezTo>
                      <a:pt x="2340" y="2530"/>
                      <a:pt x="2965" y="2027"/>
                      <a:pt x="2965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74"/>
              <p:cNvSpPr/>
              <p:nvPr/>
            </p:nvSpPr>
            <p:spPr>
              <a:xfrm>
                <a:off x="6605368" y="2636617"/>
                <a:ext cx="73299" cy="63093"/>
              </a:xfrm>
              <a:custGeom>
                <a:rect b="b" l="l" r="r" t="t"/>
                <a:pathLst>
                  <a:path extrusionOk="0" h="2009" w="2334">
                    <a:moveTo>
                      <a:pt x="1334" y="0"/>
                    </a:moveTo>
                    <a:cubicBezTo>
                      <a:pt x="441" y="0"/>
                      <a:pt x="0" y="1084"/>
                      <a:pt x="631" y="1715"/>
                    </a:cubicBezTo>
                    <a:cubicBezTo>
                      <a:pt x="835" y="1918"/>
                      <a:pt x="1083" y="2009"/>
                      <a:pt x="1327" y="2009"/>
                    </a:cubicBezTo>
                    <a:cubicBezTo>
                      <a:pt x="1841" y="2009"/>
                      <a:pt x="2334" y="1606"/>
                      <a:pt x="2334" y="1000"/>
                    </a:cubicBezTo>
                    <a:cubicBezTo>
                      <a:pt x="2334" y="453"/>
                      <a:pt x="1893" y="0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74"/>
              <p:cNvSpPr/>
              <p:nvPr/>
            </p:nvSpPr>
            <p:spPr>
              <a:xfrm>
                <a:off x="6530216" y="2920833"/>
                <a:ext cx="605771" cy="278876"/>
              </a:xfrm>
              <a:custGeom>
                <a:rect b="b" l="l" r="r" t="t"/>
                <a:pathLst>
                  <a:path extrusionOk="0" h="8880" w="19289">
                    <a:moveTo>
                      <a:pt x="10034" y="0"/>
                    </a:moveTo>
                    <a:cubicBezTo>
                      <a:pt x="9845" y="0"/>
                      <a:pt x="9657" y="63"/>
                      <a:pt x="9501" y="190"/>
                    </a:cubicBezTo>
                    <a:lnTo>
                      <a:pt x="631" y="7333"/>
                    </a:lnTo>
                    <a:cubicBezTo>
                      <a:pt x="0" y="7845"/>
                      <a:pt x="357" y="8857"/>
                      <a:pt x="1167" y="8857"/>
                    </a:cubicBezTo>
                    <a:cubicBezTo>
                      <a:pt x="1357" y="8857"/>
                      <a:pt x="1548" y="8798"/>
                      <a:pt x="1703" y="8679"/>
                    </a:cubicBezTo>
                    <a:lnTo>
                      <a:pt x="10025" y="1975"/>
                    </a:lnTo>
                    <a:lnTo>
                      <a:pt x="17740" y="8655"/>
                    </a:lnTo>
                    <a:cubicBezTo>
                      <a:pt x="17907" y="8805"/>
                      <a:pt x="18117" y="8879"/>
                      <a:pt x="18326" y="8879"/>
                    </a:cubicBezTo>
                    <a:cubicBezTo>
                      <a:pt x="18567" y="8879"/>
                      <a:pt x="18807" y="8781"/>
                      <a:pt x="18979" y="8583"/>
                    </a:cubicBezTo>
                    <a:cubicBezTo>
                      <a:pt x="19288" y="8214"/>
                      <a:pt x="19241" y="7655"/>
                      <a:pt x="18860" y="7357"/>
                    </a:cubicBezTo>
                    <a:lnTo>
                      <a:pt x="10597" y="213"/>
                    </a:lnTo>
                    <a:cubicBezTo>
                      <a:pt x="10437" y="72"/>
                      <a:pt x="10236" y="0"/>
                      <a:pt x="100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74"/>
              <p:cNvSpPr/>
              <p:nvPr/>
            </p:nvSpPr>
            <p:spPr>
              <a:xfrm>
                <a:off x="8553828" y="3724330"/>
                <a:ext cx="94655" cy="164939"/>
              </a:xfrm>
              <a:custGeom>
                <a:rect b="b" l="l" r="r" t="t"/>
                <a:pathLst>
                  <a:path extrusionOk="0" h="5252" w="3014">
                    <a:moveTo>
                      <a:pt x="1" y="1"/>
                    </a:moveTo>
                    <a:lnTo>
                      <a:pt x="1" y="5251"/>
                    </a:lnTo>
                    <a:lnTo>
                      <a:pt x="3013" y="5251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74"/>
              <p:cNvSpPr/>
              <p:nvPr/>
            </p:nvSpPr>
            <p:spPr>
              <a:xfrm>
                <a:off x="8535142" y="3705644"/>
                <a:ext cx="132027" cy="202311"/>
              </a:xfrm>
              <a:custGeom>
                <a:rect b="b" l="l" r="r" t="t"/>
                <a:pathLst>
                  <a:path extrusionOk="0" h="6442" w="4204">
                    <a:moveTo>
                      <a:pt x="3608" y="596"/>
                    </a:moveTo>
                    <a:lnTo>
                      <a:pt x="3608" y="5834"/>
                    </a:lnTo>
                    <a:lnTo>
                      <a:pt x="596" y="5834"/>
                    </a:lnTo>
                    <a:lnTo>
                      <a:pt x="596" y="596"/>
                    </a:lnTo>
                    <a:close/>
                    <a:moveTo>
                      <a:pt x="0" y="0"/>
                    </a:moveTo>
                    <a:lnTo>
                      <a:pt x="0" y="6441"/>
                    </a:lnTo>
                    <a:lnTo>
                      <a:pt x="4203" y="6441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74"/>
              <p:cNvSpPr/>
              <p:nvPr/>
            </p:nvSpPr>
            <p:spPr>
              <a:xfrm>
                <a:off x="8598329" y="3724330"/>
                <a:ext cx="5653" cy="164939"/>
              </a:xfrm>
              <a:custGeom>
                <a:rect b="b" l="l" r="r" t="t"/>
                <a:pathLst>
                  <a:path extrusionOk="0" h="5252" w="180">
                    <a:moveTo>
                      <a:pt x="1" y="1"/>
                    </a:moveTo>
                    <a:lnTo>
                      <a:pt x="1" y="5251"/>
                    </a:lnTo>
                    <a:lnTo>
                      <a:pt x="179" y="5251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74"/>
              <p:cNvSpPr/>
              <p:nvPr/>
            </p:nvSpPr>
            <p:spPr>
              <a:xfrm>
                <a:off x="8553828" y="3777812"/>
                <a:ext cx="94655" cy="5621"/>
              </a:xfrm>
              <a:custGeom>
                <a:rect b="b" l="l" r="r" t="t"/>
                <a:pathLst>
                  <a:path extrusionOk="0" h="179" w="3014">
                    <a:moveTo>
                      <a:pt x="1" y="0"/>
                    </a:moveTo>
                    <a:lnTo>
                      <a:pt x="1" y="179"/>
                    </a:lnTo>
                    <a:lnTo>
                      <a:pt x="3013" y="17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74"/>
              <p:cNvSpPr/>
              <p:nvPr/>
            </p:nvSpPr>
            <p:spPr>
              <a:xfrm>
                <a:off x="8771088" y="4107219"/>
                <a:ext cx="197443" cy="213177"/>
              </a:xfrm>
              <a:custGeom>
                <a:rect b="b" l="l" r="r" t="t"/>
                <a:pathLst>
                  <a:path extrusionOk="0" h="6788" w="6287">
                    <a:moveTo>
                      <a:pt x="0" y="1"/>
                    </a:moveTo>
                    <a:lnTo>
                      <a:pt x="0" y="6787"/>
                    </a:lnTo>
                    <a:lnTo>
                      <a:pt x="6287" y="6787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74"/>
              <p:cNvSpPr/>
              <p:nvPr/>
            </p:nvSpPr>
            <p:spPr>
              <a:xfrm>
                <a:off x="8752402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2" y="596"/>
                    </a:moveTo>
                    <a:lnTo>
                      <a:pt x="6882" y="7382"/>
                    </a:lnTo>
                    <a:lnTo>
                      <a:pt x="595" y="7382"/>
                    </a:lnTo>
                    <a:lnTo>
                      <a:pt x="595" y="596"/>
                    </a:lnTo>
                    <a:close/>
                    <a:moveTo>
                      <a:pt x="0" y="0"/>
                    </a:moveTo>
                    <a:lnTo>
                      <a:pt x="0" y="7989"/>
                    </a:lnTo>
                    <a:lnTo>
                      <a:pt x="7477" y="798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74"/>
              <p:cNvSpPr/>
              <p:nvPr/>
            </p:nvSpPr>
            <p:spPr>
              <a:xfrm>
                <a:off x="8898969" y="4107219"/>
                <a:ext cx="5998" cy="216161"/>
              </a:xfrm>
              <a:custGeom>
                <a:rect b="b" l="l" r="r" t="t"/>
                <a:pathLst>
                  <a:path extrusionOk="0" h="6883" w="191">
                    <a:moveTo>
                      <a:pt x="0" y="1"/>
                    </a:moveTo>
                    <a:lnTo>
                      <a:pt x="0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74"/>
              <p:cNvSpPr/>
              <p:nvPr/>
            </p:nvSpPr>
            <p:spPr>
              <a:xfrm>
                <a:off x="8834652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74"/>
              <p:cNvSpPr/>
              <p:nvPr/>
            </p:nvSpPr>
            <p:spPr>
              <a:xfrm>
                <a:off x="8771088" y="4180519"/>
                <a:ext cx="197820" cy="5998"/>
              </a:xfrm>
              <a:custGeom>
                <a:rect b="b" l="l" r="r" t="t"/>
                <a:pathLst>
                  <a:path extrusionOk="0" h="191" w="6299">
                    <a:moveTo>
                      <a:pt x="0" y="0"/>
                    </a:moveTo>
                    <a:lnTo>
                      <a:pt x="0" y="191"/>
                    </a:lnTo>
                    <a:lnTo>
                      <a:pt x="6299" y="191"/>
                    </a:lnTo>
                    <a:lnTo>
                      <a:pt x="6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74"/>
              <p:cNvSpPr/>
              <p:nvPr/>
            </p:nvSpPr>
            <p:spPr>
              <a:xfrm>
                <a:off x="8222160" y="4107219"/>
                <a:ext cx="197098" cy="213177"/>
              </a:xfrm>
              <a:custGeom>
                <a:rect b="b" l="l" r="r" t="t"/>
                <a:pathLst>
                  <a:path extrusionOk="0" h="6788" w="6276">
                    <a:moveTo>
                      <a:pt x="1" y="1"/>
                    </a:moveTo>
                    <a:lnTo>
                      <a:pt x="1" y="6787"/>
                    </a:lnTo>
                    <a:lnTo>
                      <a:pt x="6276" y="6787"/>
                    </a:lnTo>
                    <a:lnTo>
                      <a:pt x="62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74"/>
              <p:cNvSpPr/>
              <p:nvPr/>
            </p:nvSpPr>
            <p:spPr>
              <a:xfrm>
                <a:off x="8203097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3" y="596"/>
                    </a:moveTo>
                    <a:lnTo>
                      <a:pt x="6883" y="7382"/>
                    </a:lnTo>
                    <a:lnTo>
                      <a:pt x="608" y="7382"/>
                    </a:lnTo>
                    <a:lnTo>
                      <a:pt x="608" y="596"/>
                    </a:lnTo>
                    <a:close/>
                    <a:moveTo>
                      <a:pt x="1" y="0"/>
                    </a:moveTo>
                    <a:lnTo>
                      <a:pt x="1" y="7989"/>
                    </a:lnTo>
                    <a:lnTo>
                      <a:pt x="7478" y="7989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74"/>
              <p:cNvSpPr/>
              <p:nvPr/>
            </p:nvSpPr>
            <p:spPr>
              <a:xfrm>
                <a:off x="8349664" y="4107219"/>
                <a:ext cx="6030" cy="216161"/>
              </a:xfrm>
              <a:custGeom>
                <a:rect b="b" l="l" r="r" t="t"/>
                <a:pathLst>
                  <a:path extrusionOk="0" h="6883" w="192">
                    <a:moveTo>
                      <a:pt x="1" y="1"/>
                    </a:moveTo>
                    <a:lnTo>
                      <a:pt x="1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74"/>
              <p:cNvSpPr/>
              <p:nvPr/>
            </p:nvSpPr>
            <p:spPr>
              <a:xfrm>
                <a:off x="8285378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74"/>
              <p:cNvSpPr/>
              <p:nvPr/>
            </p:nvSpPr>
            <p:spPr>
              <a:xfrm>
                <a:off x="8222160" y="4180519"/>
                <a:ext cx="197475" cy="5998"/>
              </a:xfrm>
              <a:custGeom>
                <a:rect b="b" l="l" r="r" t="t"/>
                <a:pathLst>
                  <a:path extrusionOk="0" h="191" w="6288">
                    <a:moveTo>
                      <a:pt x="1" y="0"/>
                    </a:moveTo>
                    <a:lnTo>
                      <a:pt x="1" y="191"/>
                    </a:lnTo>
                    <a:lnTo>
                      <a:pt x="6287" y="191"/>
                    </a:lnTo>
                    <a:lnTo>
                      <a:pt x="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74"/>
              <p:cNvSpPr/>
              <p:nvPr/>
            </p:nvSpPr>
            <p:spPr>
              <a:xfrm>
                <a:off x="8492903" y="4088156"/>
                <a:ext cx="207179" cy="386658"/>
              </a:xfrm>
              <a:custGeom>
                <a:rect b="b" l="l" r="r" t="t"/>
                <a:pathLst>
                  <a:path extrusionOk="0" h="12312" w="6597">
                    <a:moveTo>
                      <a:pt x="0" y="0"/>
                    </a:moveTo>
                    <a:lnTo>
                      <a:pt x="0" y="12311"/>
                    </a:lnTo>
                    <a:lnTo>
                      <a:pt x="6596" y="12311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74"/>
              <p:cNvSpPr/>
              <p:nvPr/>
            </p:nvSpPr>
            <p:spPr>
              <a:xfrm>
                <a:off x="8448402" y="4440364"/>
                <a:ext cx="295804" cy="34451"/>
              </a:xfrm>
              <a:custGeom>
                <a:rect b="b" l="l" r="r" t="t"/>
                <a:pathLst>
                  <a:path extrusionOk="0" h="1097" w="9419">
                    <a:moveTo>
                      <a:pt x="0" y="1"/>
                    </a:moveTo>
                    <a:lnTo>
                      <a:pt x="0" y="1096"/>
                    </a:lnTo>
                    <a:lnTo>
                      <a:pt x="9418" y="1096"/>
                    </a:lnTo>
                    <a:lnTo>
                      <a:pt x="9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74"/>
              <p:cNvSpPr/>
              <p:nvPr/>
            </p:nvSpPr>
            <p:spPr>
              <a:xfrm>
                <a:off x="8499623" y="4274734"/>
                <a:ext cx="19094" cy="16331"/>
              </a:xfrm>
              <a:custGeom>
                <a:rect b="b" l="l" r="r" t="t"/>
                <a:pathLst>
                  <a:path extrusionOk="0" h="520" w="608">
                    <a:moveTo>
                      <a:pt x="346" y="0"/>
                    </a:moveTo>
                    <a:cubicBezTo>
                      <a:pt x="119" y="0"/>
                      <a:pt x="0" y="286"/>
                      <a:pt x="167" y="441"/>
                    </a:cubicBezTo>
                    <a:cubicBezTo>
                      <a:pt x="217" y="495"/>
                      <a:pt x="281" y="519"/>
                      <a:pt x="345" y="519"/>
                    </a:cubicBezTo>
                    <a:cubicBezTo>
                      <a:pt x="477" y="519"/>
                      <a:pt x="608" y="415"/>
                      <a:pt x="608" y="262"/>
                    </a:cubicBezTo>
                    <a:cubicBezTo>
                      <a:pt x="596" y="120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74"/>
              <p:cNvSpPr/>
              <p:nvPr/>
            </p:nvSpPr>
            <p:spPr>
              <a:xfrm>
                <a:off x="8407638" y="3372673"/>
                <a:ext cx="59104" cy="296903"/>
              </a:xfrm>
              <a:custGeom>
                <a:rect b="b" l="l" r="r" t="t"/>
                <a:pathLst>
                  <a:path extrusionOk="0" h="9454" w="1882">
                    <a:moveTo>
                      <a:pt x="0" y="0"/>
                    </a:moveTo>
                    <a:lnTo>
                      <a:pt x="0" y="9454"/>
                    </a:lnTo>
                    <a:lnTo>
                      <a:pt x="1882" y="9454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74"/>
              <p:cNvSpPr/>
              <p:nvPr/>
            </p:nvSpPr>
            <p:spPr>
              <a:xfrm>
                <a:off x="8373595" y="3241226"/>
                <a:ext cx="112964" cy="112964"/>
              </a:xfrm>
              <a:custGeom>
                <a:rect b="b" l="l" r="r" t="t"/>
                <a:pathLst>
                  <a:path extrusionOk="0" h="3597" w="3597">
                    <a:moveTo>
                      <a:pt x="1799" y="1"/>
                    </a:moveTo>
                    <a:cubicBezTo>
                      <a:pt x="811" y="1"/>
                      <a:pt x="1" y="810"/>
                      <a:pt x="1" y="1799"/>
                    </a:cubicBezTo>
                    <a:cubicBezTo>
                      <a:pt x="1" y="2787"/>
                      <a:pt x="811" y="3596"/>
                      <a:pt x="1799" y="3596"/>
                    </a:cubicBezTo>
                    <a:cubicBezTo>
                      <a:pt x="2787" y="3596"/>
                      <a:pt x="3597" y="2787"/>
                      <a:pt x="3597" y="1799"/>
                    </a:cubicBezTo>
                    <a:cubicBezTo>
                      <a:pt x="3597" y="810"/>
                      <a:pt x="2787" y="1"/>
                      <a:pt x="17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74"/>
              <p:cNvSpPr/>
              <p:nvPr/>
            </p:nvSpPr>
            <p:spPr>
              <a:xfrm>
                <a:off x="8376987" y="3189251"/>
                <a:ext cx="92739" cy="79486"/>
              </a:xfrm>
              <a:custGeom>
                <a:rect b="b" l="l" r="r" t="t"/>
                <a:pathLst>
                  <a:path extrusionOk="0" h="2531" w="2953">
                    <a:moveTo>
                      <a:pt x="1691" y="1"/>
                    </a:moveTo>
                    <a:cubicBezTo>
                      <a:pt x="560" y="1"/>
                      <a:pt x="0" y="1358"/>
                      <a:pt x="798" y="2156"/>
                    </a:cubicBezTo>
                    <a:cubicBezTo>
                      <a:pt x="1057" y="2414"/>
                      <a:pt x="1374" y="2530"/>
                      <a:pt x="1685" y="2530"/>
                    </a:cubicBezTo>
                    <a:cubicBezTo>
                      <a:pt x="2333" y="2530"/>
                      <a:pt x="2953" y="2027"/>
                      <a:pt x="2953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74"/>
              <p:cNvSpPr/>
              <p:nvPr/>
            </p:nvSpPr>
            <p:spPr>
              <a:xfrm>
                <a:off x="8387821" y="3118213"/>
                <a:ext cx="73676" cy="63124"/>
              </a:xfrm>
              <a:custGeom>
                <a:rect b="b" l="l" r="r" t="t"/>
                <a:pathLst>
                  <a:path extrusionOk="0" h="2010" w="2346">
                    <a:moveTo>
                      <a:pt x="1346" y="1"/>
                    </a:moveTo>
                    <a:cubicBezTo>
                      <a:pt x="453" y="1"/>
                      <a:pt x="0" y="1084"/>
                      <a:pt x="631" y="1715"/>
                    </a:cubicBezTo>
                    <a:cubicBezTo>
                      <a:pt x="835" y="1918"/>
                      <a:pt x="1085" y="2009"/>
                      <a:pt x="1330" y="2009"/>
                    </a:cubicBezTo>
                    <a:cubicBezTo>
                      <a:pt x="1848" y="2009"/>
                      <a:pt x="2346" y="1606"/>
                      <a:pt x="2346" y="1001"/>
                    </a:cubicBezTo>
                    <a:cubicBezTo>
                      <a:pt x="2346" y="453"/>
                      <a:pt x="1894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74"/>
              <p:cNvSpPr/>
              <p:nvPr/>
            </p:nvSpPr>
            <p:spPr>
              <a:xfrm>
                <a:off x="8115980" y="3422967"/>
                <a:ext cx="1030712" cy="720211"/>
              </a:xfrm>
              <a:custGeom>
                <a:rect b="b" l="l" r="r" t="t"/>
                <a:pathLst>
                  <a:path extrusionOk="0" h="22933" w="32820">
                    <a:moveTo>
                      <a:pt x="15455" y="0"/>
                    </a:moveTo>
                    <a:cubicBezTo>
                      <a:pt x="15241" y="0"/>
                      <a:pt x="15038" y="95"/>
                      <a:pt x="14919" y="262"/>
                    </a:cubicBezTo>
                    <a:lnTo>
                      <a:pt x="1" y="19788"/>
                    </a:lnTo>
                    <a:lnTo>
                      <a:pt x="1703" y="19788"/>
                    </a:lnTo>
                    <a:lnTo>
                      <a:pt x="15455" y="1774"/>
                    </a:lnTo>
                    <a:lnTo>
                      <a:pt x="31350" y="22658"/>
                    </a:lnTo>
                    <a:cubicBezTo>
                      <a:pt x="31499" y="22852"/>
                      <a:pt x="31687" y="22933"/>
                      <a:pt x="31870" y="22933"/>
                    </a:cubicBezTo>
                    <a:cubicBezTo>
                      <a:pt x="32361" y="22933"/>
                      <a:pt x="32820" y="22356"/>
                      <a:pt x="32421" y="21836"/>
                    </a:cubicBezTo>
                    <a:lnTo>
                      <a:pt x="15979" y="262"/>
                    </a:lnTo>
                    <a:cubicBezTo>
                      <a:pt x="15860" y="95"/>
                      <a:pt x="15657" y="0"/>
                      <a:pt x="15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4"/>
              <p:cNvSpPr/>
              <p:nvPr/>
            </p:nvSpPr>
            <p:spPr>
              <a:xfrm>
                <a:off x="5558765" y="3193742"/>
                <a:ext cx="72200" cy="230356"/>
              </a:xfrm>
              <a:custGeom>
                <a:rect b="b" l="l" r="r" t="t"/>
                <a:pathLst>
                  <a:path extrusionOk="0" h="7335" w="2299">
                    <a:moveTo>
                      <a:pt x="1" y="1"/>
                    </a:moveTo>
                    <a:lnTo>
                      <a:pt x="1" y="7335"/>
                    </a:lnTo>
                    <a:lnTo>
                      <a:pt x="2299" y="7335"/>
                    </a:lnTo>
                    <a:lnTo>
                      <a:pt x="2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4"/>
              <p:cNvSpPr/>
              <p:nvPr/>
            </p:nvSpPr>
            <p:spPr>
              <a:xfrm>
                <a:off x="5522869" y="2996707"/>
                <a:ext cx="145876" cy="145845"/>
              </a:xfrm>
              <a:custGeom>
                <a:rect b="b" l="l" r="r" t="t"/>
                <a:pathLst>
                  <a:path extrusionOk="0" h="4644" w="4645">
                    <a:moveTo>
                      <a:pt x="2322" y="0"/>
                    </a:moveTo>
                    <a:cubicBezTo>
                      <a:pt x="1037" y="0"/>
                      <a:pt x="1" y="1036"/>
                      <a:pt x="1" y="2322"/>
                    </a:cubicBezTo>
                    <a:cubicBezTo>
                      <a:pt x="1" y="3596"/>
                      <a:pt x="1037" y="4643"/>
                      <a:pt x="2322" y="4643"/>
                    </a:cubicBezTo>
                    <a:cubicBezTo>
                      <a:pt x="3608" y="4643"/>
                      <a:pt x="4644" y="3596"/>
                      <a:pt x="4644" y="2322"/>
                    </a:cubicBezTo>
                    <a:cubicBezTo>
                      <a:pt x="4644" y="1036"/>
                      <a:pt x="3608" y="0"/>
                      <a:pt x="2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74"/>
              <p:cNvSpPr/>
              <p:nvPr/>
            </p:nvSpPr>
            <p:spPr>
              <a:xfrm>
                <a:off x="5526983" y="2928998"/>
                <a:ext cx="120061" cy="102946"/>
              </a:xfrm>
              <a:custGeom>
                <a:rect b="b" l="l" r="r" t="t"/>
                <a:pathLst>
                  <a:path extrusionOk="0" h="3278" w="3823">
                    <a:moveTo>
                      <a:pt x="2191" y="1"/>
                    </a:moveTo>
                    <a:cubicBezTo>
                      <a:pt x="727" y="1"/>
                      <a:pt x="1" y="1763"/>
                      <a:pt x="1025" y="2799"/>
                    </a:cubicBezTo>
                    <a:cubicBezTo>
                      <a:pt x="1359" y="3130"/>
                      <a:pt x="1770" y="3278"/>
                      <a:pt x="2172" y="3278"/>
                    </a:cubicBezTo>
                    <a:cubicBezTo>
                      <a:pt x="3015" y="3278"/>
                      <a:pt x="3823" y="2627"/>
                      <a:pt x="3823" y="1644"/>
                    </a:cubicBezTo>
                    <a:cubicBezTo>
                      <a:pt x="3823" y="739"/>
                      <a:pt x="3096" y="1"/>
                      <a:pt x="2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74"/>
              <p:cNvSpPr/>
              <p:nvPr/>
            </p:nvSpPr>
            <p:spPr>
              <a:xfrm>
                <a:off x="5555028" y="2837390"/>
                <a:ext cx="81182" cy="81182"/>
              </a:xfrm>
              <a:custGeom>
                <a:rect b="b" l="l" r="r" t="t"/>
                <a:pathLst>
                  <a:path extrusionOk="0" h="2585" w="2585">
                    <a:moveTo>
                      <a:pt x="1298" y="1"/>
                    </a:moveTo>
                    <a:cubicBezTo>
                      <a:pt x="584" y="1"/>
                      <a:pt x="1" y="584"/>
                      <a:pt x="1" y="1299"/>
                    </a:cubicBezTo>
                    <a:cubicBezTo>
                      <a:pt x="1" y="2013"/>
                      <a:pt x="584" y="2585"/>
                      <a:pt x="1298" y="2585"/>
                    </a:cubicBezTo>
                    <a:cubicBezTo>
                      <a:pt x="2013" y="2585"/>
                      <a:pt x="2584" y="2013"/>
                      <a:pt x="2584" y="1299"/>
                    </a:cubicBezTo>
                    <a:cubicBezTo>
                      <a:pt x="2584" y="584"/>
                      <a:pt x="2013" y="1"/>
                      <a:pt x="1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74"/>
              <p:cNvSpPr/>
              <p:nvPr/>
            </p:nvSpPr>
            <p:spPr>
              <a:xfrm>
                <a:off x="6008233" y="3274516"/>
                <a:ext cx="102475" cy="178380"/>
              </a:xfrm>
              <a:custGeom>
                <a:rect b="b" l="l" r="r" t="t"/>
                <a:pathLst>
                  <a:path extrusionOk="0" h="5680" w="3263">
                    <a:moveTo>
                      <a:pt x="0" y="0"/>
                    </a:moveTo>
                    <a:lnTo>
                      <a:pt x="0" y="5680"/>
                    </a:lnTo>
                    <a:lnTo>
                      <a:pt x="3262" y="5680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74"/>
              <p:cNvSpPr/>
              <p:nvPr/>
            </p:nvSpPr>
            <p:spPr>
              <a:xfrm>
                <a:off x="6055718" y="3274516"/>
                <a:ext cx="7506" cy="178380"/>
              </a:xfrm>
              <a:custGeom>
                <a:rect b="b" l="l" r="r" t="t"/>
                <a:pathLst>
                  <a:path extrusionOk="0" h="5680" w="239">
                    <a:moveTo>
                      <a:pt x="0" y="0"/>
                    </a:moveTo>
                    <a:lnTo>
                      <a:pt x="0" y="5680"/>
                    </a:lnTo>
                    <a:lnTo>
                      <a:pt x="238" y="568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74"/>
              <p:cNvSpPr/>
              <p:nvPr/>
            </p:nvSpPr>
            <p:spPr>
              <a:xfrm>
                <a:off x="6008233" y="3359749"/>
                <a:ext cx="102475" cy="7883"/>
              </a:xfrm>
              <a:custGeom>
                <a:rect b="b" l="l" r="r" t="t"/>
                <a:pathLst>
                  <a:path extrusionOk="0" h="251" w="3263">
                    <a:moveTo>
                      <a:pt x="0" y="1"/>
                    </a:moveTo>
                    <a:lnTo>
                      <a:pt x="0" y="251"/>
                    </a:lnTo>
                    <a:lnTo>
                      <a:pt x="3262" y="251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74"/>
              <p:cNvSpPr/>
              <p:nvPr/>
            </p:nvSpPr>
            <p:spPr>
              <a:xfrm>
                <a:off x="5550914" y="3506347"/>
                <a:ext cx="297688" cy="29552"/>
              </a:xfrm>
              <a:custGeom>
                <a:rect b="b" l="l" r="r" t="t"/>
                <a:pathLst>
                  <a:path extrusionOk="0" h="941" w="9479">
                    <a:moveTo>
                      <a:pt x="1" y="0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74"/>
              <p:cNvSpPr/>
              <p:nvPr/>
            </p:nvSpPr>
            <p:spPr>
              <a:xfrm>
                <a:off x="5915871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74"/>
              <p:cNvSpPr/>
              <p:nvPr/>
            </p:nvSpPr>
            <p:spPr>
              <a:xfrm>
                <a:off x="6286419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74"/>
              <p:cNvSpPr/>
              <p:nvPr/>
            </p:nvSpPr>
            <p:spPr>
              <a:xfrm>
                <a:off x="6255736" y="4031313"/>
                <a:ext cx="297688" cy="29584"/>
              </a:xfrm>
              <a:custGeom>
                <a:rect b="b" l="l" r="r" t="t"/>
                <a:pathLst>
                  <a:path extrusionOk="0" h="942" w="9479">
                    <a:moveTo>
                      <a:pt x="1" y="1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74"/>
              <p:cNvSpPr/>
              <p:nvPr/>
            </p:nvSpPr>
            <p:spPr>
              <a:xfrm>
                <a:off x="5576728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0" y="0"/>
                    </a:moveTo>
                    <a:lnTo>
                      <a:pt x="0" y="8644"/>
                    </a:lnTo>
                    <a:lnTo>
                      <a:pt x="7989" y="8644"/>
                    </a:lnTo>
                    <a:lnTo>
                      <a:pt x="79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4"/>
              <p:cNvSpPr/>
              <p:nvPr/>
            </p:nvSpPr>
            <p:spPr>
              <a:xfrm>
                <a:off x="5941655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74"/>
              <p:cNvSpPr/>
              <p:nvPr/>
            </p:nvSpPr>
            <p:spPr>
              <a:xfrm>
                <a:off x="6312202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74"/>
              <p:cNvSpPr/>
              <p:nvPr/>
            </p:nvSpPr>
            <p:spPr>
              <a:xfrm>
                <a:off x="6281551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74"/>
              <p:cNvSpPr/>
              <p:nvPr/>
            </p:nvSpPr>
            <p:spPr>
              <a:xfrm>
                <a:off x="5595038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74"/>
              <p:cNvSpPr/>
              <p:nvPr/>
            </p:nvSpPr>
            <p:spPr>
              <a:xfrm>
                <a:off x="5739375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74"/>
              <p:cNvSpPr/>
              <p:nvPr/>
            </p:nvSpPr>
            <p:spPr>
              <a:xfrm>
                <a:off x="5657471" y="3534392"/>
                <a:ext cx="7537" cy="271496"/>
              </a:xfrm>
              <a:custGeom>
                <a:rect b="b" l="l" r="r" t="t"/>
                <a:pathLst>
                  <a:path extrusionOk="0" h="8645" w="240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74"/>
              <p:cNvSpPr/>
              <p:nvPr/>
            </p:nvSpPr>
            <p:spPr>
              <a:xfrm>
                <a:off x="5576728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0" y="0"/>
                    </a:moveTo>
                    <a:lnTo>
                      <a:pt x="0" y="250"/>
                    </a:lnTo>
                    <a:lnTo>
                      <a:pt x="8001" y="250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74"/>
              <p:cNvSpPr/>
              <p:nvPr/>
            </p:nvSpPr>
            <p:spPr>
              <a:xfrm>
                <a:off x="6104301" y="3534392"/>
                <a:ext cx="7537" cy="274857"/>
              </a:xfrm>
              <a:custGeom>
                <a:rect b="b" l="l" r="r" t="t"/>
                <a:pathLst>
                  <a:path extrusionOk="0" h="8752" w="240">
                    <a:moveTo>
                      <a:pt x="1" y="0"/>
                    </a:moveTo>
                    <a:lnTo>
                      <a:pt x="1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74"/>
              <p:cNvSpPr/>
              <p:nvPr/>
            </p:nvSpPr>
            <p:spPr>
              <a:xfrm>
                <a:off x="6022428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0" y="0"/>
                    </a:moveTo>
                    <a:lnTo>
                      <a:pt x="0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74"/>
              <p:cNvSpPr/>
              <p:nvPr/>
            </p:nvSpPr>
            <p:spPr>
              <a:xfrm>
                <a:off x="5941655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74"/>
              <p:cNvSpPr/>
              <p:nvPr/>
            </p:nvSpPr>
            <p:spPr>
              <a:xfrm>
                <a:off x="6474880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8" y="8751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74"/>
              <p:cNvSpPr/>
              <p:nvPr/>
            </p:nvSpPr>
            <p:spPr>
              <a:xfrm>
                <a:off x="6392976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74"/>
              <p:cNvSpPr/>
              <p:nvPr/>
            </p:nvSpPr>
            <p:spPr>
              <a:xfrm>
                <a:off x="6312202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74"/>
              <p:cNvSpPr/>
              <p:nvPr/>
            </p:nvSpPr>
            <p:spPr>
              <a:xfrm>
                <a:off x="6444197" y="4059358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1" y="1"/>
                    </a:moveTo>
                    <a:lnTo>
                      <a:pt x="1" y="8752"/>
                    </a:lnTo>
                    <a:lnTo>
                      <a:pt x="239" y="8752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74"/>
              <p:cNvSpPr/>
              <p:nvPr/>
            </p:nvSpPr>
            <p:spPr>
              <a:xfrm>
                <a:off x="6362325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8" y="8633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74"/>
              <p:cNvSpPr/>
              <p:nvPr/>
            </p:nvSpPr>
            <p:spPr>
              <a:xfrm>
                <a:off x="6281551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74"/>
              <p:cNvSpPr/>
              <p:nvPr/>
            </p:nvSpPr>
            <p:spPr>
              <a:xfrm>
                <a:off x="5757307" y="4059358"/>
                <a:ext cx="7883" cy="274857"/>
              </a:xfrm>
              <a:custGeom>
                <a:rect b="b" l="l" r="r" t="t"/>
                <a:pathLst>
                  <a:path extrusionOk="0" h="8752" w="251">
                    <a:moveTo>
                      <a:pt x="1" y="1"/>
                    </a:moveTo>
                    <a:lnTo>
                      <a:pt x="1" y="8752"/>
                    </a:lnTo>
                    <a:lnTo>
                      <a:pt x="251" y="8752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74"/>
              <p:cNvSpPr/>
              <p:nvPr/>
            </p:nvSpPr>
            <p:spPr>
              <a:xfrm>
                <a:off x="5675811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9" y="863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74"/>
              <p:cNvSpPr/>
              <p:nvPr/>
            </p:nvSpPr>
            <p:spPr>
              <a:xfrm>
                <a:off x="5595038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74"/>
              <p:cNvSpPr/>
              <p:nvPr/>
            </p:nvSpPr>
            <p:spPr>
              <a:xfrm>
                <a:off x="5568877" y="4031313"/>
                <a:ext cx="297657" cy="29584"/>
              </a:xfrm>
              <a:custGeom>
                <a:rect b="b" l="l" r="r" t="t"/>
                <a:pathLst>
                  <a:path extrusionOk="0" h="942" w="9478">
                    <a:moveTo>
                      <a:pt x="0" y="1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74"/>
              <p:cNvSpPr/>
              <p:nvPr/>
            </p:nvSpPr>
            <p:spPr>
              <a:xfrm>
                <a:off x="5964486" y="4102728"/>
                <a:ext cx="200050" cy="373217"/>
              </a:xfrm>
              <a:custGeom>
                <a:rect b="b" l="l" r="r" t="t"/>
                <a:pathLst>
                  <a:path extrusionOk="0" h="11884" w="6370">
                    <a:moveTo>
                      <a:pt x="0" y="1"/>
                    </a:moveTo>
                    <a:lnTo>
                      <a:pt x="0" y="11883"/>
                    </a:lnTo>
                    <a:lnTo>
                      <a:pt x="6370" y="11883"/>
                    </a:lnTo>
                    <a:lnTo>
                      <a:pt x="6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74"/>
              <p:cNvSpPr/>
              <p:nvPr/>
            </p:nvSpPr>
            <p:spPr>
              <a:xfrm>
                <a:off x="5971207" y="4282962"/>
                <a:ext cx="18341" cy="15765"/>
              </a:xfrm>
              <a:custGeom>
                <a:rect b="b" l="l" r="r" t="t"/>
                <a:pathLst>
                  <a:path extrusionOk="0" h="502" w="584">
                    <a:moveTo>
                      <a:pt x="334" y="0"/>
                    </a:moveTo>
                    <a:cubicBezTo>
                      <a:pt x="107" y="0"/>
                      <a:pt x="0" y="274"/>
                      <a:pt x="155" y="429"/>
                    </a:cubicBezTo>
                    <a:cubicBezTo>
                      <a:pt x="205" y="479"/>
                      <a:pt x="268" y="502"/>
                      <a:pt x="330" y="502"/>
                    </a:cubicBezTo>
                    <a:cubicBezTo>
                      <a:pt x="459" y="502"/>
                      <a:pt x="584" y="403"/>
                      <a:pt x="584" y="250"/>
                    </a:cubicBezTo>
                    <a:cubicBezTo>
                      <a:pt x="584" y="119"/>
                      <a:pt x="465" y="0"/>
                      <a:pt x="334" y="0"/>
                    </a:cubicBez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74"/>
              <p:cNvSpPr/>
              <p:nvPr/>
            </p:nvSpPr>
            <p:spPr>
              <a:xfrm>
                <a:off x="5372188" y="3112874"/>
                <a:ext cx="1252274" cy="452734"/>
              </a:xfrm>
              <a:custGeom>
                <a:rect b="b" l="l" r="r" t="t"/>
                <a:pathLst>
                  <a:path extrusionOk="0" h="14416" w="39875">
                    <a:moveTo>
                      <a:pt x="22033" y="1"/>
                    </a:moveTo>
                    <a:cubicBezTo>
                      <a:pt x="21866" y="1"/>
                      <a:pt x="21700" y="46"/>
                      <a:pt x="21551" y="135"/>
                    </a:cubicBezTo>
                    <a:lnTo>
                      <a:pt x="596" y="12660"/>
                    </a:lnTo>
                    <a:cubicBezTo>
                      <a:pt x="143" y="12934"/>
                      <a:pt x="1" y="13506"/>
                      <a:pt x="262" y="13958"/>
                    </a:cubicBezTo>
                    <a:cubicBezTo>
                      <a:pt x="444" y="14249"/>
                      <a:pt x="755" y="14416"/>
                      <a:pt x="1076" y="14416"/>
                    </a:cubicBezTo>
                    <a:cubicBezTo>
                      <a:pt x="1240" y="14416"/>
                      <a:pt x="1407" y="14372"/>
                      <a:pt x="1560" y="14279"/>
                    </a:cubicBezTo>
                    <a:lnTo>
                      <a:pt x="22027" y="2040"/>
                    </a:lnTo>
                    <a:lnTo>
                      <a:pt x="39875" y="12744"/>
                    </a:lnTo>
                    <a:lnTo>
                      <a:pt x="39875" y="12744"/>
                    </a:lnTo>
                    <a:lnTo>
                      <a:pt x="39863" y="10529"/>
                    </a:lnTo>
                    <a:lnTo>
                      <a:pt x="22515" y="135"/>
                    </a:lnTo>
                    <a:cubicBezTo>
                      <a:pt x="22366" y="46"/>
                      <a:pt x="22200" y="1"/>
                      <a:pt x="22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74"/>
              <p:cNvSpPr/>
              <p:nvPr/>
            </p:nvSpPr>
            <p:spPr>
              <a:xfrm>
                <a:off x="10107842" y="3597579"/>
                <a:ext cx="874598" cy="877990"/>
              </a:xfrm>
              <a:custGeom>
                <a:rect b="b" l="l" r="r" t="t"/>
                <a:pathLst>
                  <a:path extrusionOk="0" h="27957" w="27849">
                    <a:moveTo>
                      <a:pt x="0" y="0"/>
                    </a:moveTo>
                    <a:lnTo>
                      <a:pt x="0" y="27956"/>
                    </a:lnTo>
                    <a:lnTo>
                      <a:pt x="27849" y="27956"/>
                    </a:lnTo>
                    <a:lnTo>
                      <a:pt x="27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74"/>
              <p:cNvSpPr/>
              <p:nvPr/>
            </p:nvSpPr>
            <p:spPr>
              <a:xfrm>
                <a:off x="10107842" y="3455471"/>
                <a:ext cx="370202" cy="1020097"/>
              </a:xfrm>
              <a:custGeom>
                <a:rect b="b" l="l" r="r" t="t"/>
                <a:pathLst>
                  <a:path extrusionOk="0" h="32482" w="11788">
                    <a:moveTo>
                      <a:pt x="5799" y="1"/>
                    </a:moveTo>
                    <a:lnTo>
                      <a:pt x="0" y="4680"/>
                    </a:lnTo>
                    <a:lnTo>
                      <a:pt x="0" y="32481"/>
                    </a:lnTo>
                    <a:lnTo>
                      <a:pt x="11787" y="32481"/>
                    </a:lnTo>
                    <a:lnTo>
                      <a:pt x="11787" y="4680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74"/>
              <p:cNvSpPr/>
              <p:nvPr/>
            </p:nvSpPr>
            <p:spPr>
              <a:xfrm>
                <a:off x="10074929" y="3409620"/>
                <a:ext cx="953895" cy="195465"/>
              </a:xfrm>
              <a:custGeom>
                <a:rect b="b" l="l" r="r" t="t"/>
                <a:pathLst>
                  <a:path extrusionOk="0" h="6224" w="30374">
                    <a:moveTo>
                      <a:pt x="6843" y="1"/>
                    </a:moveTo>
                    <a:cubicBezTo>
                      <a:pt x="6687" y="1"/>
                      <a:pt x="6533" y="54"/>
                      <a:pt x="6406" y="163"/>
                    </a:cubicBezTo>
                    <a:lnTo>
                      <a:pt x="798" y="4854"/>
                    </a:lnTo>
                    <a:lnTo>
                      <a:pt x="0" y="4854"/>
                    </a:lnTo>
                    <a:lnTo>
                      <a:pt x="1048" y="6223"/>
                    </a:lnTo>
                    <a:cubicBezTo>
                      <a:pt x="1203" y="6223"/>
                      <a:pt x="1358" y="6164"/>
                      <a:pt x="1489" y="6057"/>
                    </a:cubicBezTo>
                    <a:lnTo>
                      <a:pt x="6847" y="1568"/>
                    </a:lnTo>
                    <a:lnTo>
                      <a:pt x="12407" y="6069"/>
                    </a:lnTo>
                    <a:cubicBezTo>
                      <a:pt x="12526" y="6164"/>
                      <a:pt x="12681" y="6223"/>
                      <a:pt x="12835" y="6223"/>
                    </a:cubicBezTo>
                    <a:lnTo>
                      <a:pt x="29671" y="6223"/>
                    </a:lnTo>
                    <a:cubicBezTo>
                      <a:pt x="29678" y="6224"/>
                      <a:pt x="29685" y="6224"/>
                      <a:pt x="29692" y="6224"/>
                    </a:cubicBezTo>
                    <a:cubicBezTo>
                      <a:pt x="30064" y="6224"/>
                      <a:pt x="30373" y="5918"/>
                      <a:pt x="30373" y="5533"/>
                    </a:cubicBezTo>
                    <a:cubicBezTo>
                      <a:pt x="30373" y="5159"/>
                      <a:pt x="30064" y="4854"/>
                      <a:pt x="29692" y="4854"/>
                    </a:cubicBezTo>
                    <a:cubicBezTo>
                      <a:pt x="29685" y="4854"/>
                      <a:pt x="29678" y="4854"/>
                      <a:pt x="29671" y="4854"/>
                    </a:cubicBezTo>
                    <a:lnTo>
                      <a:pt x="13073" y="4854"/>
                    </a:lnTo>
                    <a:lnTo>
                      <a:pt x="7275" y="151"/>
                    </a:lnTo>
                    <a:cubicBezTo>
                      <a:pt x="7146" y="52"/>
                      <a:pt x="6994" y="1"/>
                      <a:pt x="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74"/>
              <p:cNvSpPr/>
              <p:nvPr/>
            </p:nvSpPr>
            <p:spPr>
              <a:xfrm>
                <a:off x="10176273" y="3585614"/>
                <a:ext cx="227341" cy="404214"/>
              </a:xfrm>
              <a:custGeom>
                <a:rect b="b" l="l" r="r" t="t"/>
                <a:pathLst>
                  <a:path extrusionOk="0" h="12871" w="7239">
                    <a:moveTo>
                      <a:pt x="3620" y="0"/>
                    </a:moveTo>
                    <a:cubicBezTo>
                      <a:pt x="1643" y="0"/>
                      <a:pt x="24" y="1429"/>
                      <a:pt x="0" y="3179"/>
                    </a:cubicBezTo>
                    <a:lnTo>
                      <a:pt x="0" y="12871"/>
                    </a:lnTo>
                    <a:lnTo>
                      <a:pt x="7239" y="12871"/>
                    </a:lnTo>
                    <a:lnTo>
                      <a:pt x="7239" y="3179"/>
                    </a:lnTo>
                    <a:cubicBezTo>
                      <a:pt x="7215" y="1429"/>
                      <a:pt x="5596" y="0"/>
                      <a:pt x="3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74"/>
              <p:cNvSpPr/>
              <p:nvPr/>
            </p:nvSpPr>
            <p:spPr>
              <a:xfrm>
                <a:off x="10200926" y="3609921"/>
                <a:ext cx="178035" cy="355630"/>
              </a:xfrm>
              <a:custGeom>
                <a:rect b="b" l="l" r="r" t="t"/>
                <a:pathLst>
                  <a:path extrusionOk="0" h="11324" w="5669">
                    <a:moveTo>
                      <a:pt x="2835" y="0"/>
                    </a:moveTo>
                    <a:cubicBezTo>
                      <a:pt x="1287" y="0"/>
                      <a:pt x="13" y="1072"/>
                      <a:pt x="1" y="2405"/>
                    </a:cubicBezTo>
                    <a:lnTo>
                      <a:pt x="1" y="2548"/>
                    </a:lnTo>
                    <a:lnTo>
                      <a:pt x="1" y="11311"/>
                    </a:lnTo>
                    <a:lnTo>
                      <a:pt x="5668" y="11323"/>
                    </a:lnTo>
                    <a:lnTo>
                      <a:pt x="5668" y="2524"/>
                    </a:lnTo>
                    <a:lnTo>
                      <a:pt x="5668" y="2405"/>
                    </a:lnTo>
                    <a:cubicBezTo>
                      <a:pt x="5656" y="1084"/>
                      <a:pt x="4382" y="0"/>
                      <a:pt x="28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74"/>
              <p:cNvSpPr/>
              <p:nvPr/>
            </p:nvSpPr>
            <p:spPr>
              <a:xfrm>
                <a:off x="10287321" y="3609921"/>
                <a:ext cx="5245" cy="354123"/>
              </a:xfrm>
              <a:custGeom>
                <a:rect b="b" l="l" r="r" t="t"/>
                <a:pathLst>
                  <a:path extrusionOk="0" h="11276" w="167">
                    <a:moveTo>
                      <a:pt x="0" y="0"/>
                    </a:moveTo>
                    <a:lnTo>
                      <a:pt x="0" y="11275"/>
                    </a:lnTo>
                    <a:lnTo>
                      <a:pt x="167" y="1127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74"/>
              <p:cNvSpPr/>
              <p:nvPr/>
            </p:nvSpPr>
            <p:spPr>
              <a:xfrm>
                <a:off x="10200549" y="3697792"/>
                <a:ext cx="178412" cy="5621"/>
              </a:xfrm>
              <a:custGeom>
                <a:rect b="b" l="l" r="r" t="t"/>
                <a:pathLst>
                  <a:path extrusionOk="0" h="179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74"/>
              <p:cNvSpPr/>
              <p:nvPr/>
            </p:nvSpPr>
            <p:spPr>
              <a:xfrm>
                <a:off x="10200549" y="3792761"/>
                <a:ext cx="178412" cy="5276"/>
              </a:xfrm>
              <a:custGeom>
                <a:rect b="b" l="l" r="r" t="t"/>
                <a:pathLst>
                  <a:path extrusionOk="0" h="168" w="5681">
                    <a:moveTo>
                      <a:pt x="1" y="0"/>
                    </a:moveTo>
                    <a:lnTo>
                      <a:pt x="1" y="167"/>
                    </a:lnTo>
                    <a:lnTo>
                      <a:pt x="5680" y="167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74"/>
              <p:cNvSpPr/>
              <p:nvPr/>
            </p:nvSpPr>
            <p:spPr>
              <a:xfrm>
                <a:off x="10200549" y="3883993"/>
                <a:ext cx="178412" cy="5653"/>
              </a:xfrm>
              <a:custGeom>
                <a:rect b="b" l="l" r="r" t="t"/>
                <a:pathLst>
                  <a:path extrusionOk="0" h="180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74"/>
              <p:cNvSpPr/>
              <p:nvPr/>
            </p:nvSpPr>
            <p:spPr>
              <a:xfrm>
                <a:off x="10160539" y="3964766"/>
                <a:ext cx="258432" cy="121160"/>
              </a:xfrm>
              <a:custGeom>
                <a:rect b="b" l="l" r="r" t="t"/>
                <a:pathLst>
                  <a:path extrusionOk="0" h="3858" w="8229">
                    <a:moveTo>
                      <a:pt x="572" y="131"/>
                    </a:moveTo>
                    <a:lnTo>
                      <a:pt x="572" y="3679"/>
                    </a:lnTo>
                    <a:lnTo>
                      <a:pt x="132" y="3679"/>
                    </a:lnTo>
                    <a:lnTo>
                      <a:pt x="132" y="131"/>
                    </a:lnTo>
                    <a:close/>
                    <a:moveTo>
                      <a:pt x="1156" y="131"/>
                    </a:moveTo>
                    <a:lnTo>
                      <a:pt x="1156" y="3679"/>
                    </a:lnTo>
                    <a:lnTo>
                      <a:pt x="715" y="3679"/>
                    </a:lnTo>
                    <a:lnTo>
                      <a:pt x="715" y="131"/>
                    </a:lnTo>
                    <a:close/>
                    <a:moveTo>
                      <a:pt x="1739" y="131"/>
                    </a:moveTo>
                    <a:lnTo>
                      <a:pt x="1739" y="3679"/>
                    </a:lnTo>
                    <a:lnTo>
                      <a:pt x="1287" y="3679"/>
                    </a:lnTo>
                    <a:lnTo>
                      <a:pt x="1287" y="131"/>
                    </a:lnTo>
                    <a:close/>
                    <a:moveTo>
                      <a:pt x="2311" y="131"/>
                    </a:moveTo>
                    <a:lnTo>
                      <a:pt x="2311" y="3679"/>
                    </a:lnTo>
                    <a:lnTo>
                      <a:pt x="1870" y="3679"/>
                    </a:lnTo>
                    <a:lnTo>
                      <a:pt x="1870" y="131"/>
                    </a:lnTo>
                    <a:close/>
                    <a:moveTo>
                      <a:pt x="2894" y="131"/>
                    </a:moveTo>
                    <a:lnTo>
                      <a:pt x="2894" y="3679"/>
                    </a:lnTo>
                    <a:lnTo>
                      <a:pt x="2442" y="3679"/>
                    </a:lnTo>
                    <a:lnTo>
                      <a:pt x="2442" y="131"/>
                    </a:lnTo>
                    <a:close/>
                    <a:moveTo>
                      <a:pt x="3466" y="131"/>
                    </a:moveTo>
                    <a:lnTo>
                      <a:pt x="3466" y="3679"/>
                    </a:lnTo>
                    <a:lnTo>
                      <a:pt x="3025" y="3679"/>
                    </a:lnTo>
                    <a:lnTo>
                      <a:pt x="3025" y="131"/>
                    </a:lnTo>
                    <a:close/>
                    <a:moveTo>
                      <a:pt x="4049" y="131"/>
                    </a:moveTo>
                    <a:lnTo>
                      <a:pt x="4049" y="3679"/>
                    </a:lnTo>
                    <a:lnTo>
                      <a:pt x="3597" y="3679"/>
                    </a:lnTo>
                    <a:lnTo>
                      <a:pt x="3597" y="131"/>
                    </a:lnTo>
                    <a:close/>
                    <a:moveTo>
                      <a:pt x="4621" y="131"/>
                    </a:moveTo>
                    <a:lnTo>
                      <a:pt x="4621" y="3679"/>
                    </a:lnTo>
                    <a:lnTo>
                      <a:pt x="4180" y="3679"/>
                    </a:lnTo>
                    <a:lnTo>
                      <a:pt x="4180" y="131"/>
                    </a:lnTo>
                    <a:close/>
                    <a:moveTo>
                      <a:pt x="5204" y="131"/>
                    </a:moveTo>
                    <a:lnTo>
                      <a:pt x="5204" y="3679"/>
                    </a:lnTo>
                    <a:lnTo>
                      <a:pt x="4752" y="3679"/>
                    </a:lnTo>
                    <a:lnTo>
                      <a:pt x="4752" y="131"/>
                    </a:lnTo>
                    <a:close/>
                    <a:moveTo>
                      <a:pt x="5775" y="131"/>
                    </a:moveTo>
                    <a:lnTo>
                      <a:pt x="5775" y="3679"/>
                    </a:lnTo>
                    <a:lnTo>
                      <a:pt x="5335" y="3679"/>
                    </a:lnTo>
                    <a:lnTo>
                      <a:pt x="5335" y="131"/>
                    </a:lnTo>
                    <a:close/>
                    <a:moveTo>
                      <a:pt x="6359" y="131"/>
                    </a:moveTo>
                    <a:lnTo>
                      <a:pt x="6359" y="3679"/>
                    </a:lnTo>
                    <a:lnTo>
                      <a:pt x="5906" y="3679"/>
                    </a:lnTo>
                    <a:lnTo>
                      <a:pt x="5906" y="131"/>
                    </a:lnTo>
                    <a:close/>
                    <a:moveTo>
                      <a:pt x="6930" y="131"/>
                    </a:moveTo>
                    <a:lnTo>
                      <a:pt x="6930" y="3679"/>
                    </a:lnTo>
                    <a:lnTo>
                      <a:pt x="6490" y="3679"/>
                    </a:lnTo>
                    <a:lnTo>
                      <a:pt x="6490" y="131"/>
                    </a:lnTo>
                    <a:close/>
                    <a:moveTo>
                      <a:pt x="7514" y="131"/>
                    </a:moveTo>
                    <a:lnTo>
                      <a:pt x="7514" y="3679"/>
                    </a:lnTo>
                    <a:lnTo>
                      <a:pt x="7073" y="3679"/>
                    </a:lnTo>
                    <a:lnTo>
                      <a:pt x="7073" y="131"/>
                    </a:lnTo>
                    <a:close/>
                    <a:moveTo>
                      <a:pt x="8085" y="131"/>
                    </a:moveTo>
                    <a:lnTo>
                      <a:pt x="8085" y="3679"/>
                    </a:lnTo>
                    <a:lnTo>
                      <a:pt x="7645" y="3679"/>
                    </a:lnTo>
                    <a:lnTo>
                      <a:pt x="7645" y="131"/>
                    </a:ln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3727"/>
                    </a:lnTo>
                    <a:lnTo>
                      <a:pt x="1" y="3858"/>
                    </a:lnTo>
                    <a:lnTo>
                      <a:pt x="8228" y="3858"/>
                    </a:lnTo>
                    <a:lnTo>
                      <a:pt x="8228" y="3679"/>
                    </a:lnTo>
                    <a:lnTo>
                      <a:pt x="8228" y="131"/>
                    </a:lnTo>
                    <a:lnTo>
                      <a:pt x="8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74"/>
              <p:cNvSpPr/>
              <p:nvPr/>
            </p:nvSpPr>
            <p:spPr>
              <a:xfrm>
                <a:off x="10746494" y="3677599"/>
                <a:ext cx="201180" cy="287952"/>
              </a:xfrm>
              <a:custGeom>
                <a:rect b="b" l="l" r="r" t="t"/>
                <a:pathLst>
                  <a:path extrusionOk="0" h="9169" w="6406">
                    <a:moveTo>
                      <a:pt x="0" y="0"/>
                    </a:moveTo>
                    <a:lnTo>
                      <a:pt x="0" y="9168"/>
                    </a:lnTo>
                    <a:lnTo>
                      <a:pt x="6406" y="9168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74"/>
              <p:cNvSpPr/>
              <p:nvPr/>
            </p:nvSpPr>
            <p:spPr>
              <a:xfrm>
                <a:off x="10770770" y="3702283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0"/>
                    </a:moveTo>
                    <a:lnTo>
                      <a:pt x="1" y="7608"/>
                    </a:lnTo>
                    <a:lnTo>
                      <a:pt x="4859" y="7608"/>
                    </a:lnTo>
                    <a:lnTo>
                      <a:pt x="4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74"/>
              <p:cNvSpPr/>
              <p:nvPr/>
            </p:nvSpPr>
            <p:spPr>
              <a:xfrm>
                <a:off x="10844446" y="3702283"/>
                <a:ext cx="5276" cy="240060"/>
              </a:xfrm>
              <a:custGeom>
                <a:rect b="b" l="l" r="r" t="t"/>
                <a:pathLst>
                  <a:path extrusionOk="0" h="7644" w="168">
                    <a:moveTo>
                      <a:pt x="0" y="0"/>
                    </a:moveTo>
                    <a:lnTo>
                      <a:pt x="0" y="7644"/>
                    </a:lnTo>
                    <a:lnTo>
                      <a:pt x="167" y="76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74"/>
              <p:cNvSpPr/>
              <p:nvPr/>
            </p:nvSpPr>
            <p:spPr>
              <a:xfrm>
                <a:off x="10746117" y="4078044"/>
                <a:ext cx="201557" cy="287576"/>
              </a:xfrm>
              <a:custGeom>
                <a:rect b="b" l="l" r="r" t="t"/>
                <a:pathLst>
                  <a:path extrusionOk="0" h="9157" w="6418">
                    <a:moveTo>
                      <a:pt x="0" y="1"/>
                    </a:moveTo>
                    <a:lnTo>
                      <a:pt x="0" y="9157"/>
                    </a:lnTo>
                    <a:lnTo>
                      <a:pt x="6418" y="9157"/>
                    </a:lnTo>
                    <a:lnTo>
                      <a:pt x="6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74"/>
              <p:cNvSpPr/>
              <p:nvPr/>
            </p:nvSpPr>
            <p:spPr>
              <a:xfrm>
                <a:off x="10770770" y="4102352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1"/>
                    </a:moveTo>
                    <a:lnTo>
                      <a:pt x="1" y="7609"/>
                    </a:lnTo>
                    <a:lnTo>
                      <a:pt x="4859" y="7609"/>
                    </a:lnTo>
                    <a:lnTo>
                      <a:pt x="4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74"/>
              <p:cNvSpPr/>
              <p:nvPr/>
            </p:nvSpPr>
            <p:spPr>
              <a:xfrm>
                <a:off x="10844446" y="4101975"/>
                <a:ext cx="5276" cy="240091"/>
              </a:xfrm>
              <a:custGeom>
                <a:rect b="b" l="l" r="r" t="t"/>
                <a:pathLst>
                  <a:path extrusionOk="0" h="7645" w="168">
                    <a:moveTo>
                      <a:pt x="0" y="1"/>
                    </a:moveTo>
                    <a:lnTo>
                      <a:pt x="0" y="7645"/>
                    </a:lnTo>
                    <a:lnTo>
                      <a:pt x="167" y="764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74"/>
              <p:cNvSpPr/>
              <p:nvPr/>
            </p:nvSpPr>
            <p:spPr>
              <a:xfrm>
                <a:off x="10478013" y="4083289"/>
                <a:ext cx="209409" cy="390396"/>
              </a:xfrm>
              <a:custGeom>
                <a:rect b="b" l="l" r="r" t="t"/>
                <a:pathLst>
                  <a:path extrusionOk="0" h="12431" w="6668">
                    <a:moveTo>
                      <a:pt x="0" y="1"/>
                    </a:moveTo>
                    <a:lnTo>
                      <a:pt x="0" y="12431"/>
                    </a:lnTo>
                    <a:lnTo>
                      <a:pt x="6668" y="12431"/>
                    </a:lnTo>
                    <a:lnTo>
                      <a:pt x="66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74"/>
              <p:cNvSpPr/>
              <p:nvPr/>
            </p:nvSpPr>
            <p:spPr>
              <a:xfrm>
                <a:off x="10656362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74"/>
              <p:cNvSpPr/>
              <p:nvPr/>
            </p:nvSpPr>
            <p:spPr>
              <a:xfrm>
                <a:off x="10625710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74"/>
              <p:cNvSpPr/>
              <p:nvPr/>
            </p:nvSpPr>
            <p:spPr>
              <a:xfrm>
                <a:off x="10595405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74"/>
              <p:cNvSpPr/>
              <p:nvPr/>
            </p:nvSpPr>
            <p:spPr>
              <a:xfrm>
                <a:off x="10564753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74"/>
              <p:cNvSpPr/>
              <p:nvPr/>
            </p:nvSpPr>
            <p:spPr>
              <a:xfrm>
                <a:off x="10534479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5" y="1141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74"/>
              <p:cNvSpPr/>
              <p:nvPr/>
            </p:nvSpPr>
            <p:spPr>
              <a:xfrm>
                <a:off x="10503796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74"/>
              <p:cNvSpPr/>
              <p:nvPr/>
            </p:nvSpPr>
            <p:spPr>
              <a:xfrm>
                <a:off x="10662737" y="4265752"/>
                <a:ext cx="17210" cy="17241"/>
              </a:xfrm>
              <a:custGeom>
                <a:rect b="b" l="l" r="r" t="t"/>
                <a:pathLst>
                  <a:path extrusionOk="0" h="549" w="548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17"/>
                      <a:pt x="119" y="548"/>
                      <a:pt x="274" y="548"/>
                    </a:cubicBezTo>
                    <a:cubicBezTo>
                      <a:pt x="417" y="548"/>
                      <a:pt x="548" y="417"/>
                      <a:pt x="548" y="275"/>
                    </a:cubicBezTo>
                    <a:cubicBezTo>
                      <a:pt x="548" y="120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74"/>
              <p:cNvSpPr/>
              <p:nvPr/>
            </p:nvSpPr>
            <p:spPr>
              <a:xfrm>
                <a:off x="10478013" y="3965520"/>
                <a:ext cx="250172" cy="117800"/>
              </a:xfrm>
              <a:custGeom>
                <a:rect b="b" l="l" r="r" t="t"/>
                <a:pathLst>
                  <a:path extrusionOk="0" h="3751" w="7966">
                    <a:moveTo>
                      <a:pt x="0" y="0"/>
                    </a:moveTo>
                    <a:lnTo>
                      <a:pt x="0" y="3751"/>
                    </a:lnTo>
                    <a:lnTo>
                      <a:pt x="7966" y="3751"/>
                    </a:lnTo>
                    <a:lnTo>
                      <a:pt x="6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74"/>
              <p:cNvSpPr/>
              <p:nvPr/>
            </p:nvSpPr>
            <p:spPr>
              <a:xfrm>
                <a:off x="10478013" y="4441871"/>
                <a:ext cx="250172" cy="33698"/>
              </a:xfrm>
              <a:custGeom>
                <a:rect b="b" l="l" r="r" t="t"/>
                <a:pathLst>
                  <a:path extrusionOk="0" h="1073" w="7966">
                    <a:moveTo>
                      <a:pt x="0" y="1"/>
                    </a:moveTo>
                    <a:lnTo>
                      <a:pt x="0" y="1072"/>
                    </a:lnTo>
                    <a:lnTo>
                      <a:pt x="7966" y="1072"/>
                    </a:lnTo>
                    <a:lnTo>
                      <a:pt x="7966" y="1"/>
                    </a:lnTo>
                    <a:close/>
                  </a:path>
                </a:pathLst>
              </a:custGeom>
              <a:solidFill>
                <a:srgbClr val="857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74"/>
              <p:cNvSpPr/>
              <p:nvPr/>
            </p:nvSpPr>
            <p:spPr>
              <a:xfrm>
                <a:off x="10024085" y="2957419"/>
                <a:ext cx="113686" cy="113718"/>
              </a:xfrm>
              <a:custGeom>
                <a:rect b="b" l="l" r="r" t="t"/>
                <a:pathLst>
                  <a:path extrusionOk="0" h="3621" w="3620">
                    <a:moveTo>
                      <a:pt x="1810" y="1"/>
                    </a:moveTo>
                    <a:cubicBezTo>
                      <a:pt x="810" y="1"/>
                      <a:pt x="0" y="810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0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74"/>
              <p:cNvSpPr/>
              <p:nvPr/>
            </p:nvSpPr>
            <p:spPr>
              <a:xfrm>
                <a:off x="10027445" y="2905067"/>
                <a:ext cx="93493" cy="80146"/>
              </a:xfrm>
              <a:custGeom>
                <a:rect b="b" l="l" r="r" t="t"/>
                <a:pathLst>
                  <a:path extrusionOk="0" h="2552" w="2977">
                    <a:moveTo>
                      <a:pt x="1724" y="1"/>
                    </a:moveTo>
                    <a:cubicBezTo>
                      <a:pt x="1717" y="1"/>
                      <a:pt x="1710" y="1"/>
                      <a:pt x="1703" y="1"/>
                    </a:cubicBezTo>
                    <a:cubicBezTo>
                      <a:pt x="560" y="1"/>
                      <a:pt x="0" y="1370"/>
                      <a:pt x="798" y="2180"/>
                    </a:cubicBezTo>
                    <a:cubicBezTo>
                      <a:pt x="1059" y="2437"/>
                      <a:pt x="1377" y="2552"/>
                      <a:pt x="1690" y="2552"/>
                    </a:cubicBezTo>
                    <a:cubicBezTo>
                      <a:pt x="2347" y="2552"/>
                      <a:pt x="2977" y="2042"/>
                      <a:pt x="2977" y="1275"/>
                    </a:cubicBezTo>
                    <a:cubicBezTo>
                      <a:pt x="2977" y="568"/>
                      <a:pt x="2417" y="1"/>
                      <a:pt x="17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74"/>
              <p:cNvSpPr/>
              <p:nvPr/>
            </p:nvSpPr>
            <p:spPr>
              <a:xfrm>
                <a:off x="10038657" y="2833275"/>
                <a:ext cx="74053" cy="63752"/>
              </a:xfrm>
              <a:custGeom>
                <a:rect b="b" l="l" r="r" t="t"/>
                <a:pathLst>
                  <a:path extrusionOk="0" h="2030" w="2358">
                    <a:moveTo>
                      <a:pt x="1346" y="1"/>
                    </a:moveTo>
                    <a:cubicBezTo>
                      <a:pt x="441" y="1"/>
                      <a:pt x="1" y="1096"/>
                      <a:pt x="632" y="1727"/>
                    </a:cubicBezTo>
                    <a:cubicBezTo>
                      <a:pt x="840" y="1936"/>
                      <a:pt x="1095" y="2029"/>
                      <a:pt x="1344" y="2029"/>
                    </a:cubicBezTo>
                    <a:cubicBezTo>
                      <a:pt x="1863" y="2029"/>
                      <a:pt x="2358" y="1624"/>
                      <a:pt x="2358" y="1013"/>
                    </a:cubicBezTo>
                    <a:cubicBezTo>
                      <a:pt x="2358" y="453"/>
                      <a:pt x="1906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74"/>
              <p:cNvSpPr/>
              <p:nvPr/>
            </p:nvSpPr>
            <p:spPr>
              <a:xfrm>
                <a:off x="9041045" y="3551194"/>
                <a:ext cx="391526" cy="923998"/>
              </a:xfrm>
              <a:custGeom>
                <a:rect b="b" l="l" r="r" t="t"/>
                <a:pathLst>
                  <a:path extrusionOk="0" h="29422" w="12467">
                    <a:moveTo>
                      <a:pt x="1" y="1"/>
                    </a:moveTo>
                    <a:lnTo>
                      <a:pt x="1" y="29421"/>
                    </a:lnTo>
                    <a:lnTo>
                      <a:pt x="12466" y="29421"/>
                    </a:lnTo>
                    <a:lnTo>
                      <a:pt x="12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74"/>
              <p:cNvSpPr/>
              <p:nvPr/>
            </p:nvSpPr>
            <p:spPr>
              <a:xfrm>
                <a:off x="9291940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74"/>
              <p:cNvSpPr/>
              <p:nvPr/>
            </p:nvSpPr>
            <p:spPr>
              <a:xfrm>
                <a:off x="9167419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74"/>
              <p:cNvSpPr/>
              <p:nvPr/>
            </p:nvSpPr>
            <p:spPr>
              <a:xfrm>
                <a:off x="9041045" y="3803596"/>
                <a:ext cx="391903" cy="14603"/>
              </a:xfrm>
              <a:custGeom>
                <a:rect b="b" l="l" r="r" t="t"/>
                <a:pathLst>
                  <a:path extrusionOk="0" h="465" w="12479">
                    <a:moveTo>
                      <a:pt x="1" y="1"/>
                    </a:moveTo>
                    <a:lnTo>
                      <a:pt x="1" y="465"/>
                    </a:lnTo>
                    <a:lnTo>
                      <a:pt x="12478" y="465"/>
                    </a:lnTo>
                    <a:lnTo>
                      <a:pt x="124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74"/>
              <p:cNvSpPr/>
              <p:nvPr/>
            </p:nvSpPr>
            <p:spPr>
              <a:xfrm>
                <a:off x="9181646" y="3564667"/>
                <a:ext cx="110326" cy="238961"/>
              </a:xfrm>
              <a:custGeom>
                <a:rect b="b" l="l" r="r" t="t"/>
                <a:pathLst>
                  <a:path extrusionOk="0" h="7609" w="3513">
                    <a:moveTo>
                      <a:pt x="0" y="1"/>
                    </a:moveTo>
                    <a:lnTo>
                      <a:pt x="0" y="7609"/>
                    </a:lnTo>
                    <a:lnTo>
                      <a:pt x="3513" y="7609"/>
                    </a:ln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74"/>
              <p:cNvSpPr/>
              <p:nvPr/>
            </p:nvSpPr>
            <p:spPr>
              <a:xfrm>
                <a:off x="9181646" y="3638343"/>
                <a:ext cx="110326" cy="6375"/>
              </a:xfrm>
              <a:custGeom>
                <a:rect b="b" l="l" r="r" t="t"/>
                <a:pathLst>
                  <a:path extrusionOk="0" h="203" w="3513">
                    <a:moveTo>
                      <a:pt x="0" y="0"/>
                    </a:moveTo>
                    <a:lnTo>
                      <a:pt x="0" y="203"/>
                    </a:lnTo>
                    <a:lnTo>
                      <a:pt x="3513" y="203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74"/>
              <p:cNvSpPr/>
              <p:nvPr/>
            </p:nvSpPr>
            <p:spPr>
              <a:xfrm>
                <a:off x="9181646" y="3601693"/>
                <a:ext cx="110326" cy="3015"/>
              </a:xfrm>
              <a:custGeom>
                <a:rect b="b" l="l" r="r" t="t"/>
                <a:pathLst>
                  <a:path extrusionOk="0" h="96" w="3513">
                    <a:moveTo>
                      <a:pt x="0" y="0"/>
                    </a:moveTo>
                    <a:lnTo>
                      <a:pt x="0" y="96"/>
                    </a:lnTo>
                    <a:lnTo>
                      <a:pt x="3513" y="96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74"/>
              <p:cNvSpPr/>
              <p:nvPr/>
            </p:nvSpPr>
            <p:spPr>
              <a:xfrm>
                <a:off x="921716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74"/>
              <p:cNvSpPr/>
              <p:nvPr/>
            </p:nvSpPr>
            <p:spPr>
              <a:xfrm>
                <a:off x="9253061" y="3564667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74"/>
              <p:cNvSpPr/>
              <p:nvPr/>
            </p:nvSpPr>
            <p:spPr>
              <a:xfrm>
                <a:off x="9133031" y="4068340"/>
                <a:ext cx="217291" cy="405344"/>
              </a:xfrm>
              <a:custGeom>
                <a:rect b="b" l="l" r="r" t="t"/>
                <a:pathLst>
                  <a:path extrusionOk="0" h="12907" w="6919">
                    <a:moveTo>
                      <a:pt x="1" y="0"/>
                    </a:moveTo>
                    <a:lnTo>
                      <a:pt x="1" y="12907"/>
                    </a:lnTo>
                    <a:lnTo>
                      <a:pt x="6918" y="12907"/>
                    </a:lnTo>
                    <a:lnTo>
                      <a:pt x="69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74"/>
              <p:cNvSpPr/>
              <p:nvPr/>
            </p:nvSpPr>
            <p:spPr>
              <a:xfrm>
                <a:off x="9152094" y="4097138"/>
                <a:ext cx="179888" cy="112179"/>
              </a:xfrm>
              <a:custGeom>
                <a:rect b="b" l="l" r="r" t="t"/>
                <a:pathLst>
                  <a:path extrusionOk="0" h="3572" w="5728">
                    <a:moveTo>
                      <a:pt x="2870" y="0"/>
                    </a:moveTo>
                    <a:cubicBezTo>
                      <a:pt x="287" y="0"/>
                      <a:pt x="1" y="1357"/>
                      <a:pt x="1" y="1357"/>
                    </a:cubicBezTo>
                    <a:lnTo>
                      <a:pt x="1" y="3572"/>
                    </a:lnTo>
                    <a:lnTo>
                      <a:pt x="5728" y="3572"/>
                    </a:lnTo>
                    <a:lnTo>
                      <a:pt x="5728" y="1310"/>
                    </a:lnTo>
                    <a:cubicBezTo>
                      <a:pt x="5728" y="1310"/>
                      <a:pt x="5442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74"/>
              <p:cNvSpPr/>
              <p:nvPr/>
            </p:nvSpPr>
            <p:spPr>
              <a:xfrm>
                <a:off x="9152094" y="422351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0"/>
                    </a:moveTo>
                    <a:lnTo>
                      <a:pt x="1" y="3429"/>
                    </a:lnTo>
                    <a:lnTo>
                      <a:pt x="2620" y="3429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74"/>
              <p:cNvSpPr/>
              <p:nvPr/>
            </p:nvSpPr>
            <p:spPr>
              <a:xfrm>
                <a:off x="9250831" y="422351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0"/>
                    </a:moveTo>
                    <a:lnTo>
                      <a:pt x="0" y="3429"/>
                    </a:lnTo>
                    <a:lnTo>
                      <a:pt x="2619" y="3429"/>
                    </a:lnTo>
                    <a:lnTo>
                      <a:pt x="26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74"/>
              <p:cNvSpPr/>
              <p:nvPr/>
            </p:nvSpPr>
            <p:spPr>
              <a:xfrm>
                <a:off x="9152094" y="434913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1"/>
                    </a:moveTo>
                    <a:lnTo>
                      <a:pt x="1" y="3430"/>
                    </a:lnTo>
                    <a:lnTo>
                      <a:pt x="2620" y="3430"/>
                    </a:lnTo>
                    <a:lnTo>
                      <a:pt x="2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74"/>
              <p:cNvSpPr/>
              <p:nvPr/>
            </p:nvSpPr>
            <p:spPr>
              <a:xfrm>
                <a:off x="9250831" y="434913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1"/>
                    </a:moveTo>
                    <a:lnTo>
                      <a:pt x="0" y="3430"/>
                    </a:lnTo>
                    <a:lnTo>
                      <a:pt x="2619" y="3430"/>
                    </a:lnTo>
                    <a:lnTo>
                      <a:pt x="2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74"/>
              <p:cNvSpPr/>
              <p:nvPr/>
            </p:nvSpPr>
            <p:spPr>
              <a:xfrm>
                <a:off x="9140128" y="4281454"/>
                <a:ext cx="20979" cy="18058"/>
              </a:xfrm>
              <a:custGeom>
                <a:rect b="b" l="l" r="r" t="t"/>
                <a:pathLst>
                  <a:path extrusionOk="0" h="575" w="668">
                    <a:moveTo>
                      <a:pt x="382" y="1"/>
                    </a:moveTo>
                    <a:cubicBezTo>
                      <a:pt x="132" y="1"/>
                      <a:pt x="1" y="310"/>
                      <a:pt x="179" y="489"/>
                    </a:cubicBezTo>
                    <a:cubicBezTo>
                      <a:pt x="238" y="548"/>
                      <a:pt x="311" y="574"/>
                      <a:pt x="382" y="574"/>
                    </a:cubicBezTo>
                    <a:cubicBezTo>
                      <a:pt x="528" y="574"/>
                      <a:pt x="668" y="463"/>
                      <a:pt x="668" y="287"/>
                    </a:cubicBezTo>
                    <a:cubicBezTo>
                      <a:pt x="668" y="132"/>
                      <a:pt x="537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74"/>
              <p:cNvSpPr/>
              <p:nvPr/>
            </p:nvSpPr>
            <p:spPr>
              <a:xfrm>
                <a:off x="9041045" y="3952047"/>
                <a:ext cx="391526" cy="123045"/>
              </a:xfrm>
              <a:custGeom>
                <a:rect b="b" l="l" r="r" t="t"/>
                <a:pathLst>
                  <a:path extrusionOk="0" h="3918" w="12467">
                    <a:moveTo>
                      <a:pt x="1" y="0"/>
                    </a:moveTo>
                    <a:lnTo>
                      <a:pt x="1" y="3918"/>
                    </a:lnTo>
                    <a:lnTo>
                      <a:pt x="12466" y="3918"/>
                    </a:lnTo>
                    <a:lnTo>
                      <a:pt x="12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74"/>
              <p:cNvSpPr/>
              <p:nvPr/>
            </p:nvSpPr>
            <p:spPr>
              <a:xfrm>
                <a:off x="8993938" y="3349291"/>
                <a:ext cx="599050" cy="202311"/>
              </a:xfrm>
              <a:custGeom>
                <a:rect b="b" l="l" r="r" t="t"/>
                <a:pathLst>
                  <a:path extrusionOk="0" h="6442" w="19075">
                    <a:moveTo>
                      <a:pt x="5775" y="1"/>
                    </a:moveTo>
                    <a:lnTo>
                      <a:pt x="0" y="6442"/>
                    </a:lnTo>
                    <a:lnTo>
                      <a:pt x="13764" y="6442"/>
                    </a:lnTo>
                    <a:lnTo>
                      <a:pt x="190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74"/>
              <p:cNvSpPr/>
              <p:nvPr/>
            </p:nvSpPr>
            <p:spPr>
              <a:xfrm>
                <a:off x="10046131" y="3109608"/>
                <a:ext cx="62841" cy="422554"/>
              </a:xfrm>
              <a:custGeom>
                <a:rect b="b" l="l" r="r" t="t"/>
                <a:pathLst>
                  <a:path extrusionOk="0" h="13455" w="2001">
                    <a:moveTo>
                      <a:pt x="1" y="1"/>
                    </a:moveTo>
                    <a:lnTo>
                      <a:pt x="1" y="13455"/>
                    </a:lnTo>
                    <a:lnTo>
                      <a:pt x="2001" y="13455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74"/>
              <p:cNvSpPr/>
              <p:nvPr/>
            </p:nvSpPr>
            <p:spPr>
              <a:xfrm>
                <a:off x="10040164" y="3109608"/>
                <a:ext cx="74430" cy="12750"/>
              </a:xfrm>
              <a:custGeom>
                <a:rect b="b" l="l" r="r" t="t"/>
                <a:pathLst>
                  <a:path extrusionOk="0" h="406" w="2370">
                    <a:moveTo>
                      <a:pt x="0" y="1"/>
                    </a:moveTo>
                    <a:lnTo>
                      <a:pt x="0" y="406"/>
                    </a:lnTo>
                    <a:lnTo>
                      <a:pt x="2369" y="406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74"/>
              <p:cNvSpPr/>
              <p:nvPr/>
            </p:nvSpPr>
            <p:spPr>
              <a:xfrm>
                <a:off x="9432540" y="3146635"/>
                <a:ext cx="676055" cy="1328557"/>
              </a:xfrm>
              <a:custGeom>
                <a:rect b="b" l="l" r="r" t="t"/>
                <a:pathLst>
                  <a:path extrusionOk="0" h="42304" w="21527">
                    <a:moveTo>
                      <a:pt x="10764" y="0"/>
                    </a:moveTo>
                    <a:lnTo>
                      <a:pt x="0" y="13300"/>
                    </a:lnTo>
                    <a:lnTo>
                      <a:pt x="0" y="42303"/>
                    </a:lnTo>
                    <a:lnTo>
                      <a:pt x="21527" y="42303"/>
                    </a:lnTo>
                    <a:lnTo>
                      <a:pt x="21527" y="13300"/>
                    </a:lnTo>
                    <a:lnTo>
                      <a:pt x="107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74"/>
              <p:cNvSpPr/>
              <p:nvPr/>
            </p:nvSpPr>
            <p:spPr>
              <a:xfrm>
                <a:off x="9601185" y="4075061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74"/>
              <p:cNvSpPr/>
              <p:nvPr/>
            </p:nvSpPr>
            <p:spPr>
              <a:xfrm>
                <a:off x="9708119" y="4075061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74"/>
              <p:cNvSpPr/>
              <p:nvPr/>
            </p:nvSpPr>
            <p:spPr>
              <a:xfrm>
                <a:off x="9601185" y="4148737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2"/>
                    </a:lnTo>
                    <a:lnTo>
                      <a:pt x="10382" y="202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74"/>
              <p:cNvSpPr/>
              <p:nvPr/>
            </p:nvSpPr>
            <p:spPr>
              <a:xfrm>
                <a:off x="9601185" y="4112087"/>
                <a:ext cx="326078" cy="3015"/>
              </a:xfrm>
              <a:custGeom>
                <a:rect b="b" l="l" r="r" t="t"/>
                <a:pathLst>
                  <a:path extrusionOk="0" h="96" w="10383">
                    <a:moveTo>
                      <a:pt x="0" y="0"/>
                    </a:moveTo>
                    <a:lnTo>
                      <a:pt x="0" y="96"/>
                    </a:lnTo>
                    <a:lnTo>
                      <a:pt x="10382" y="96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74"/>
              <p:cNvSpPr/>
              <p:nvPr/>
            </p:nvSpPr>
            <p:spPr>
              <a:xfrm>
                <a:off x="9818037" y="4075061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74"/>
              <p:cNvSpPr/>
              <p:nvPr/>
            </p:nvSpPr>
            <p:spPr>
              <a:xfrm>
                <a:off x="9636704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74"/>
              <p:cNvSpPr/>
              <p:nvPr/>
            </p:nvSpPr>
            <p:spPr>
              <a:xfrm>
                <a:off x="9672600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7" y="2441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74"/>
              <p:cNvSpPr/>
              <p:nvPr/>
            </p:nvSpPr>
            <p:spPr>
              <a:xfrm>
                <a:off x="9746245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74"/>
              <p:cNvSpPr/>
              <p:nvPr/>
            </p:nvSpPr>
            <p:spPr>
              <a:xfrm>
                <a:off x="9782141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1" y="1"/>
                    </a:moveTo>
                    <a:lnTo>
                      <a:pt x="1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74"/>
              <p:cNvSpPr/>
              <p:nvPr/>
            </p:nvSpPr>
            <p:spPr>
              <a:xfrm>
                <a:off x="9855440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74"/>
              <p:cNvSpPr/>
              <p:nvPr/>
            </p:nvSpPr>
            <p:spPr>
              <a:xfrm>
                <a:off x="9891336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74"/>
              <p:cNvSpPr/>
              <p:nvPr/>
            </p:nvSpPr>
            <p:spPr>
              <a:xfrm>
                <a:off x="9432163" y="4363735"/>
                <a:ext cx="676087" cy="111456"/>
              </a:xfrm>
              <a:custGeom>
                <a:rect b="b" l="l" r="r" t="t"/>
                <a:pathLst>
                  <a:path extrusionOk="0" h="3549" w="21528">
                    <a:moveTo>
                      <a:pt x="1" y="0"/>
                    </a:moveTo>
                    <a:lnTo>
                      <a:pt x="1" y="3548"/>
                    </a:lnTo>
                    <a:lnTo>
                      <a:pt x="21527" y="3548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74"/>
              <p:cNvSpPr/>
              <p:nvPr/>
            </p:nvSpPr>
            <p:spPr>
              <a:xfrm>
                <a:off x="9586205" y="4314367"/>
                <a:ext cx="355630" cy="161202"/>
              </a:xfrm>
              <a:custGeom>
                <a:rect b="b" l="l" r="r" t="t"/>
                <a:pathLst>
                  <a:path extrusionOk="0" h="5133" w="11324">
                    <a:moveTo>
                      <a:pt x="1" y="1"/>
                    </a:moveTo>
                    <a:lnTo>
                      <a:pt x="1" y="5132"/>
                    </a:lnTo>
                    <a:lnTo>
                      <a:pt x="11324" y="5132"/>
                    </a:lnTo>
                    <a:lnTo>
                      <a:pt x="11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74"/>
              <p:cNvSpPr/>
              <p:nvPr/>
            </p:nvSpPr>
            <p:spPr>
              <a:xfrm>
                <a:off x="9432163" y="4059735"/>
                <a:ext cx="676087" cy="14226"/>
              </a:xfrm>
              <a:custGeom>
                <a:rect b="b" l="l" r="r" t="t"/>
                <a:pathLst>
                  <a:path extrusionOk="0" h="453" w="21528">
                    <a:moveTo>
                      <a:pt x="1" y="0"/>
                    </a:moveTo>
                    <a:lnTo>
                      <a:pt x="1" y="453"/>
                    </a:lnTo>
                    <a:lnTo>
                      <a:pt x="21527" y="453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74"/>
              <p:cNvSpPr/>
              <p:nvPr/>
            </p:nvSpPr>
            <p:spPr>
              <a:xfrm>
                <a:off x="9460208" y="3550095"/>
                <a:ext cx="629325" cy="14226"/>
              </a:xfrm>
              <a:custGeom>
                <a:rect b="b" l="l" r="r" t="t"/>
                <a:pathLst>
                  <a:path extrusionOk="0" h="453" w="20039">
                    <a:moveTo>
                      <a:pt x="1" y="0"/>
                    </a:moveTo>
                    <a:lnTo>
                      <a:pt x="1" y="453"/>
                    </a:lnTo>
                    <a:lnTo>
                      <a:pt x="20039" y="453"/>
                    </a:lnTo>
                    <a:lnTo>
                      <a:pt x="20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74"/>
              <p:cNvSpPr/>
              <p:nvPr/>
            </p:nvSpPr>
            <p:spPr>
              <a:xfrm>
                <a:off x="9432163" y="3803596"/>
                <a:ext cx="676087" cy="14603"/>
              </a:xfrm>
              <a:custGeom>
                <a:rect b="b" l="l" r="r" t="t"/>
                <a:pathLst>
                  <a:path extrusionOk="0" h="465" w="21528">
                    <a:moveTo>
                      <a:pt x="1" y="1"/>
                    </a:moveTo>
                    <a:lnTo>
                      <a:pt x="1" y="465"/>
                    </a:lnTo>
                    <a:lnTo>
                      <a:pt x="21527" y="465"/>
                    </a:lnTo>
                    <a:lnTo>
                      <a:pt x="21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74"/>
              <p:cNvSpPr/>
              <p:nvPr/>
            </p:nvSpPr>
            <p:spPr>
              <a:xfrm>
                <a:off x="9586959" y="4314367"/>
                <a:ext cx="354500" cy="14226"/>
              </a:xfrm>
              <a:custGeom>
                <a:rect b="b" l="l" r="r" t="t"/>
                <a:pathLst>
                  <a:path extrusionOk="0" h="453" w="11288">
                    <a:moveTo>
                      <a:pt x="1" y="1"/>
                    </a:moveTo>
                    <a:lnTo>
                      <a:pt x="1" y="453"/>
                    </a:lnTo>
                    <a:lnTo>
                      <a:pt x="11288" y="453"/>
                    </a:lnTo>
                    <a:lnTo>
                      <a:pt x="112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74"/>
              <p:cNvSpPr/>
              <p:nvPr/>
            </p:nvSpPr>
            <p:spPr>
              <a:xfrm>
                <a:off x="9763455" y="3154109"/>
                <a:ext cx="14226" cy="920229"/>
              </a:xfrm>
              <a:custGeom>
                <a:rect b="b" l="l" r="r" t="t"/>
                <a:pathLst>
                  <a:path extrusionOk="0" h="29302" w="453">
                    <a:moveTo>
                      <a:pt x="1" y="1"/>
                    </a:moveTo>
                    <a:lnTo>
                      <a:pt x="1" y="29302"/>
                    </a:lnTo>
                    <a:lnTo>
                      <a:pt x="453" y="2930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74"/>
              <p:cNvSpPr/>
              <p:nvPr/>
            </p:nvSpPr>
            <p:spPr>
              <a:xfrm>
                <a:off x="9503201" y="3553078"/>
                <a:ext cx="14635" cy="520883"/>
              </a:xfrm>
              <a:custGeom>
                <a:rect b="b" l="l" r="r" t="t"/>
                <a:pathLst>
                  <a:path extrusionOk="0" h="16586" w="466">
                    <a:moveTo>
                      <a:pt x="1" y="0"/>
                    </a:moveTo>
                    <a:lnTo>
                      <a:pt x="1" y="16586"/>
                    </a:lnTo>
                    <a:lnTo>
                      <a:pt x="465" y="16586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74"/>
              <p:cNvSpPr/>
              <p:nvPr/>
            </p:nvSpPr>
            <p:spPr>
              <a:xfrm>
                <a:off x="10015857" y="3556062"/>
                <a:ext cx="14603" cy="517900"/>
              </a:xfrm>
              <a:custGeom>
                <a:rect b="b" l="l" r="r" t="t"/>
                <a:pathLst>
                  <a:path extrusionOk="0" h="16491" w="465">
                    <a:moveTo>
                      <a:pt x="0" y="1"/>
                    </a:moveTo>
                    <a:lnTo>
                      <a:pt x="0" y="16491"/>
                    </a:lnTo>
                    <a:lnTo>
                      <a:pt x="465" y="1649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74"/>
              <p:cNvSpPr/>
              <p:nvPr/>
            </p:nvSpPr>
            <p:spPr>
              <a:xfrm>
                <a:off x="9844982" y="3807333"/>
                <a:ext cx="14603" cy="266628"/>
              </a:xfrm>
              <a:custGeom>
                <a:rect b="b" l="l" r="r" t="t"/>
                <a:pathLst>
                  <a:path extrusionOk="0" h="8490" w="465">
                    <a:moveTo>
                      <a:pt x="0" y="1"/>
                    </a:moveTo>
                    <a:lnTo>
                      <a:pt x="0" y="8490"/>
                    </a:lnTo>
                    <a:lnTo>
                      <a:pt x="464" y="8490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74"/>
              <p:cNvSpPr/>
              <p:nvPr/>
            </p:nvSpPr>
            <p:spPr>
              <a:xfrm>
                <a:off x="9674076" y="3807333"/>
                <a:ext cx="14635" cy="266628"/>
              </a:xfrm>
              <a:custGeom>
                <a:rect b="b" l="l" r="r" t="t"/>
                <a:pathLst>
                  <a:path extrusionOk="0" h="8490" w="466">
                    <a:moveTo>
                      <a:pt x="1" y="1"/>
                    </a:moveTo>
                    <a:lnTo>
                      <a:pt x="1" y="8490"/>
                    </a:lnTo>
                    <a:lnTo>
                      <a:pt x="465" y="849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74"/>
              <p:cNvSpPr/>
              <p:nvPr/>
            </p:nvSpPr>
            <p:spPr>
              <a:xfrm>
                <a:off x="9927609" y="3341817"/>
                <a:ext cx="14226" cy="987530"/>
              </a:xfrm>
              <a:custGeom>
                <a:rect b="b" l="l" r="r" t="t"/>
                <a:pathLst>
                  <a:path extrusionOk="0" h="31445" w="453">
                    <a:moveTo>
                      <a:pt x="0" y="0"/>
                    </a:moveTo>
                    <a:lnTo>
                      <a:pt x="0" y="31445"/>
                    </a:lnTo>
                    <a:lnTo>
                      <a:pt x="453" y="31445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74"/>
              <p:cNvSpPr/>
              <p:nvPr/>
            </p:nvSpPr>
            <p:spPr>
              <a:xfrm>
                <a:off x="9586582" y="3341817"/>
                <a:ext cx="14635" cy="986054"/>
              </a:xfrm>
              <a:custGeom>
                <a:rect b="b" l="l" r="r" t="t"/>
                <a:pathLst>
                  <a:path extrusionOk="0" h="31398" w="466">
                    <a:moveTo>
                      <a:pt x="1" y="0"/>
                    </a:moveTo>
                    <a:lnTo>
                      <a:pt x="1" y="31397"/>
                    </a:lnTo>
                    <a:lnTo>
                      <a:pt x="465" y="3139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74"/>
              <p:cNvSpPr/>
              <p:nvPr/>
            </p:nvSpPr>
            <p:spPr>
              <a:xfrm>
                <a:off x="9601185" y="3564290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74"/>
              <p:cNvSpPr/>
              <p:nvPr/>
            </p:nvSpPr>
            <p:spPr>
              <a:xfrm>
                <a:off x="9708119" y="3564290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74"/>
              <p:cNvSpPr/>
              <p:nvPr/>
            </p:nvSpPr>
            <p:spPr>
              <a:xfrm>
                <a:off x="9601185" y="3637966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3"/>
                    </a:lnTo>
                    <a:lnTo>
                      <a:pt x="10382" y="203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74"/>
              <p:cNvSpPr/>
              <p:nvPr/>
            </p:nvSpPr>
            <p:spPr>
              <a:xfrm>
                <a:off x="9601185" y="3601316"/>
                <a:ext cx="326078" cy="3392"/>
              </a:xfrm>
              <a:custGeom>
                <a:rect b="b" l="l" r="r" t="t"/>
                <a:pathLst>
                  <a:path extrusionOk="0" h="108" w="10383">
                    <a:moveTo>
                      <a:pt x="0" y="0"/>
                    </a:moveTo>
                    <a:lnTo>
                      <a:pt x="0" y="108"/>
                    </a:lnTo>
                    <a:lnTo>
                      <a:pt x="10382" y="108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74"/>
              <p:cNvSpPr/>
              <p:nvPr/>
            </p:nvSpPr>
            <p:spPr>
              <a:xfrm>
                <a:off x="9818037" y="3564290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74"/>
              <p:cNvSpPr/>
              <p:nvPr/>
            </p:nvSpPr>
            <p:spPr>
              <a:xfrm>
                <a:off x="9636704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74"/>
              <p:cNvSpPr/>
              <p:nvPr/>
            </p:nvSpPr>
            <p:spPr>
              <a:xfrm>
                <a:off x="9672600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74"/>
              <p:cNvSpPr/>
              <p:nvPr/>
            </p:nvSpPr>
            <p:spPr>
              <a:xfrm>
                <a:off x="974624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74"/>
              <p:cNvSpPr/>
              <p:nvPr/>
            </p:nvSpPr>
            <p:spPr>
              <a:xfrm>
                <a:off x="9782141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74"/>
              <p:cNvSpPr/>
              <p:nvPr/>
            </p:nvSpPr>
            <p:spPr>
              <a:xfrm>
                <a:off x="9855440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74"/>
              <p:cNvSpPr/>
              <p:nvPr/>
            </p:nvSpPr>
            <p:spPr>
              <a:xfrm>
                <a:off x="9891336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74"/>
              <p:cNvSpPr/>
              <p:nvPr/>
            </p:nvSpPr>
            <p:spPr>
              <a:xfrm>
                <a:off x="9397021" y="3124368"/>
                <a:ext cx="747816" cy="474718"/>
              </a:xfrm>
              <a:custGeom>
                <a:rect b="b" l="l" r="r" t="t"/>
                <a:pathLst>
                  <a:path extrusionOk="0" h="15116" w="23812">
                    <a:moveTo>
                      <a:pt x="11889" y="1"/>
                    </a:moveTo>
                    <a:cubicBezTo>
                      <a:pt x="11683" y="1"/>
                      <a:pt x="11478" y="90"/>
                      <a:pt x="11335" y="269"/>
                    </a:cubicBezTo>
                    <a:lnTo>
                      <a:pt x="381" y="13973"/>
                    </a:lnTo>
                    <a:cubicBezTo>
                      <a:pt x="0" y="14437"/>
                      <a:pt x="334" y="15116"/>
                      <a:pt x="929" y="15116"/>
                    </a:cubicBezTo>
                    <a:cubicBezTo>
                      <a:pt x="1143" y="15116"/>
                      <a:pt x="1334" y="15021"/>
                      <a:pt x="1465" y="14854"/>
                    </a:cubicBezTo>
                    <a:lnTo>
                      <a:pt x="11883" y="1841"/>
                    </a:lnTo>
                    <a:lnTo>
                      <a:pt x="22301" y="14854"/>
                    </a:lnTo>
                    <a:cubicBezTo>
                      <a:pt x="22457" y="15038"/>
                      <a:pt x="22645" y="15115"/>
                      <a:pt x="22828" y="15115"/>
                    </a:cubicBezTo>
                    <a:cubicBezTo>
                      <a:pt x="23342" y="15115"/>
                      <a:pt x="23812" y="14509"/>
                      <a:pt x="23408" y="13973"/>
                    </a:cubicBezTo>
                    <a:lnTo>
                      <a:pt x="12442" y="269"/>
                    </a:lnTo>
                    <a:cubicBezTo>
                      <a:pt x="12300" y="90"/>
                      <a:pt x="12094" y="1"/>
                      <a:pt x="11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74"/>
              <p:cNvSpPr/>
              <p:nvPr/>
            </p:nvSpPr>
            <p:spPr>
              <a:xfrm>
                <a:off x="4180550" y="4470675"/>
                <a:ext cx="7048135" cy="81177"/>
              </a:xfrm>
              <a:custGeom>
                <a:rect b="b" l="l" r="r" t="t"/>
                <a:pathLst>
                  <a:path extrusionOk="0" h="4239" w="191097">
                    <a:moveTo>
                      <a:pt x="1" y="0"/>
                    </a:moveTo>
                    <a:lnTo>
                      <a:pt x="1" y="4239"/>
                    </a:lnTo>
                    <a:lnTo>
                      <a:pt x="191096" y="4239"/>
                    </a:lnTo>
                    <a:lnTo>
                      <a:pt x="1910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74"/>
              <p:cNvSpPr/>
              <p:nvPr/>
            </p:nvSpPr>
            <p:spPr>
              <a:xfrm>
                <a:off x="5441575" y="3505025"/>
                <a:ext cx="60600" cy="97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8" name="Google Shape;1848;p74"/>
            <p:cNvGrpSpPr/>
            <p:nvPr/>
          </p:nvGrpSpPr>
          <p:grpSpPr>
            <a:xfrm>
              <a:off x="5132788" y="3386391"/>
              <a:ext cx="212314" cy="1120944"/>
              <a:chOff x="6090725" y="734900"/>
              <a:chExt cx="136950" cy="723050"/>
            </a:xfrm>
          </p:grpSpPr>
          <p:sp>
            <p:nvSpPr>
              <p:cNvPr id="1849" name="Google Shape;1849;p74"/>
              <p:cNvSpPr/>
              <p:nvPr/>
            </p:nvSpPr>
            <p:spPr>
              <a:xfrm>
                <a:off x="6130600" y="1337075"/>
                <a:ext cx="57175" cy="120875"/>
              </a:xfrm>
              <a:custGeom>
                <a:rect b="b" l="l" r="r" t="t"/>
                <a:pathLst>
                  <a:path extrusionOk="0" h="4835" w="2287">
                    <a:moveTo>
                      <a:pt x="251" y="0"/>
                    </a:moveTo>
                    <a:lnTo>
                      <a:pt x="1" y="4834"/>
                    </a:lnTo>
                    <a:lnTo>
                      <a:pt x="2287" y="4834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74"/>
              <p:cNvSpPr/>
              <p:nvPr/>
            </p:nvSpPr>
            <p:spPr>
              <a:xfrm>
                <a:off x="6149075" y="902500"/>
                <a:ext cx="20250" cy="440550"/>
              </a:xfrm>
              <a:custGeom>
                <a:rect b="b" l="l" r="r" t="t"/>
                <a:pathLst>
                  <a:path extrusionOk="0" h="17622" w="810">
                    <a:moveTo>
                      <a:pt x="0" y="0"/>
                    </a:moveTo>
                    <a:lnTo>
                      <a:pt x="0" y="17621"/>
                    </a:lnTo>
                    <a:lnTo>
                      <a:pt x="810" y="17621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74"/>
              <p:cNvSpPr/>
              <p:nvPr/>
            </p:nvSpPr>
            <p:spPr>
              <a:xfrm>
                <a:off x="6144300" y="1288850"/>
                <a:ext cx="29800" cy="48250"/>
              </a:xfrm>
              <a:custGeom>
                <a:rect b="b" l="l" r="r" t="t"/>
                <a:pathLst>
                  <a:path extrusionOk="0" h="1930" w="1192">
                    <a:moveTo>
                      <a:pt x="1" y="0"/>
                    </a:moveTo>
                    <a:lnTo>
                      <a:pt x="1" y="1929"/>
                    </a:lnTo>
                    <a:lnTo>
                      <a:pt x="1191" y="1929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74"/>
              <p:cNvSpPr/>
              <p:nvPr/>
            </p:nvSpPr>
            <p:spPr>
              <a:xfrm>
                <a:off x="6133575" y="872425"/>
                <a:ext cx="51225" cy="10750"/>
              </a:xfrm>
              <a:custGeom>
                <a:rect b="b" l="l" r="r" t="t"/>
                <a:pathLst>
                  <a:path extrusionOk="0" h="430" w="2049">
                    <a:moveTo>
                      <a:pt x="1" y="1"/>
                    </a:moveTo>
                    <a:lnTo>
                      <a:pt x="1" y="429"/>
                    </a:lnTo>
                    <a:lnTo>
                      <a:pt x="2049" y="42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74"/>
              <p:cNvSpPr/>
              <p:nvPr/>
            </p:nvSpPr>
            <p:spPr>
              <a:xfrm>
                <a:off x="6118400" y="789075"/>
                <a:ext cx="81600" cy="10750"/>
              </a:xfrm>
              <a:custGeom>
                <a:rect b="b" l="l" r="r" t="t"/>
                <a:pathLst>
                  <a:path extrusionOk="0" h="430" w="3264">
                    <a:moveTo>
                      <a:pt x="1" y="1"/>
                    </a:moveTo>
                    <a:lnTo>
                      <a:pt x="1" y="430"/>
                    </a:lnTo>
                    <a:lnTo>
                      <a:pt x="3263" y="430"/>
                    </a:lnTo>
                    <a:lnTo>
                      <a:pt x="3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74"/>
              <p:cNvSpPr/>
              <p:nvPr/>
            </p:nvSpPr>
            <p:spPr>
              <a:xfrm>
                <a:off x="6138650" y="883150"/>
                <a:ext cx="41100" cy="19375"/>
              </a:xfrm>
              <a:custGeom>
                <a:rect b="b" l="l" r="r" t="t"/>
                <a:pathLst>
                  <a:path extrusionOk="0" h="775" w="1644">
                    <a:moveTo>
                      <a:pt x="0" y="0"/>
                    </a:moveTo>
                    <a:lnTo>
                      <a:pt x="417" y="774"/>
                    </a:lnTo>
                    <a:lnTo>
                      <a:pt x="1227" y="774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74"/>
              <p:cNvSpPr/>
              <p:nvPr/>
            </p:nvSpPr>
            <p:spPr>
              <a:xfrm>
                <a:off x="6125550" y="764375"/>
                <a:ext cx="67000" cy="24725"/>
              </a:xfrm>
              <a:custGeom>
                <a:rect b="b" l="l" r="r" t="t"/>
                <a:pathLst>
                  <a:path extrusionOk="0" h="989" w="2680">
                    <a:moveTo>
                      <a:pt x="322" y="1"/>
                    </a:moveTo>
                    <a:lnTo>
                      <a:pt x="1" y="989"/>
                    </a:lnTo>
                    <a:lnTo>
                      <a:pt x="2679" y="989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74"/>
              <p:cNvSpPr/>
              <p:nvPr/>
            </p:nvSpPr>
            <p:spPr>
              <a:xfrm>
                <a:off x="6144000" y="758425"/>
                <a:ext cx="30400" cy="5975"/>
              </a:xfrm>
              <a:custGeom>
                <a:rect b="b" l="l" r="r" t="t"/>
                <a:pathLst>
                  <a:path extrusionOk="0" h="239" w="1216">
                    <a:moveTo>
                      <a:pt x="1" y="1"/>
                    </a:moveTo>
                    <a:lnTo>
                      <a:pt x="1" y="239"/>
                    </a:lnTo>
                    <a:lnTo>
                      <a:pt x="1215" y="23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74"/>
              <p:cNvSpPr/>
              <p:nvPr/>
            </p:nvSpPr>
            <p:spPr>
              <a:xfrm>
                <a:off x="6127625" y="799800"/>
                <a:ext cx="63125" cy="72650"/>
              </a:xfrm>
              <a:custGeom>
                <a:rect b="b" l="l" r="r" t="t"/>
                <a:pathLst>
                  <a:path extrusionOk="0" h="2906" w="2525">
                    <a:moveTo>
                      <a:pt x="1" y="1"/>
                    </a:moveTo>
                    <a:lnTo>
                      <a:pt x="239" y="2906"/>
                    </a:lnTo>
                    <a:lnTo>
                      <a:pt x="2287" y="2906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74"/>
              <p:cNvSpPr/>
              <p:nvPr/>
            </p:nvSpPr>
            <p:spPr>
              <a:xfrm>
                <a:off x="6152050" y="734900"/>
                <a:ext cx="14900" cy="29800"/>
              </a:xfrm>
              <a:custGeom>
                <a:rect b="b" l="l" r="r" t="t"/>
                <a:pathLst>
                  <a:path extrusionOk="0" h="1192" w="596">
                    <a:moveTo>
                      <a:pt x="298" y="1"/>
                    </a:moveTo>
                    <a:cubicBezTo>
                      <a:pt x="131" y="1"/>
                      <a:pt x="0" y="263"/>
                      <a:pt x="0" y="596"/>
                    </a:cubicBezTo>
                    <a:cubicBezTo>
                      <a:pt x="0" y="930"/>
                      <a:pt x="131" y="1192"/>
                      <a:pt x="298" y="1192"/>
                    </a:cubicBezTo>
                    <a:cubicBezTo>
                      <a:pt x="453" y="1192"/>
                      <a:pt x="595" y="930"/>
                      <a:pt x="595" y="596"/>
                    </a:cubicBezTo>
                    <a:cubicBezTo>
                      <a:pt x="595" y="275"/>
                      <a:pt x="453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74"/>
              <p:cNvSpPr/>
              <p:nvPr/>
            </p:nvSpPr>
            <p:spPr>
              <a:xfrm>
                <a:off x="6109475" y="942675"/>
                <a:ext cx="99450" cy="10150"/>
              </a:xfrm>
              <a:custGeom>
                <a:rect b="b" l="l" r="r" t="t"/>
                <a:pathLst>
                  <a:path extrusionOk="0" h="406" w="3978">
                    <a:moveTo>
                      <a:pt x="1" y="1"/>
                    </a:moveTo>
                    <a:lnTo>
                      <a:pt x="1" y="405"/>
                    </a:lnTo>
                    <a:lnTo>
                      <a:pt x="3977" y="40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74"/>
              <p:cNvSpPr/>
              <p:nvPr/>
            </p:nvSpPr>
            <p:spPr>
              <a:xfrm>
                <a:off x="6201450" y="936700"/>
                <a:ext cx="26225" cy="22250"/>
              </a:xfrm>
              <a:custGeom>
                <a:rect b="b" l="l" r="r" t="t"/>
                <a:pathLst>
                  <a:path extrusionOk="0" h="890" w="1049">
                    <a:moveTo>
                      <a:pt x="617" y="1"/>
                    </a:moveTo>
                    <a:cubicBezTo>
                      <a:pt x="610" y="1"/>
                      <a:pt x="603" y="1"/>
                      <a:pt x="596" y="1"/>
                    </a:cubicBezTo>
                    <a:cubicBezTo>
                      <a:pt x="203" y="1"/>
                      <a:pt x="1" y="478"/>
                      <a:pt x="286" y="763"/>
                    </a:cubicBezTo>
                    <a:cubicBezTo>
                      <a:pt x="373" y="850"/>
                      <a:pt x="482" y="889"/>
                      <a:pt x="590" y="889"/>
                    </a:cubicBezTo>
                    <a:cubicBezTo>
                      <a:pt x="821" y="889"/>
                      <a:pt x="1048" y="710"/>
                      <a:pt x="1048" y="442"/>
                    </a:cubicBezTo>
                    <a:cubicBezTo>
                      <a:pt x="1048" y="199"/>
                      <a:pt x="857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74"/>
              <p:cNvSpPr/>
              <p:nvPr/>
            </p:nvSpPr>
            <p:spPr>
              <a:xfrm>
                <a:off x="6090725" y="936725"/>
                <a:ext cx="25550" cy="21900"/>
              </a:xfrm>
              <a:custGeom>
                <a:rect b="b" l="l" r="r" t="t"/>
                <a:pathLst>
                  <a:path extrusionOk="0" h="876" w="1022">
                    <a:moveTo>
                      <a:pt x="455" y="0"/>
                    </a:moveTo>
                    <a:cubicBezTo>
                      <a:pt x="451" y="0"/>
                      <a:pt x="446" y="0"/>
                      <a:pt x="441" y="0"/>
                    </a:cubicBezTo>
                    <a:cubicBezTo>
                      <a:pt x="191" y="0"/>
                      <a:pt x="0" y="191"/>
                      <a:pt x="0" y="441"/>
                    </a:cubicBezTo>
                    <a:cubicBezTo>
                      <a:pt x="8" y="704"/>
                      <a:pt x="219" y="876"/>
                      <a:pt x="439" y="876"/>
                    </a:cubicBezTo>
                    <a:cubicBezTo>
                      <a:pt x="548" y="876"/>
                      <a:pt x="660" y="833"/>
                      <a:pt x="751" y="739"/>
                    </a:cubicBezTo>
                    <a:cubicBezTo>
                      <a:pt x="1021" y="468"/>
                      <a:pt x="839" y="0"/>
                      <a:pt x="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2" name="Google Shape;1862;p74"/>
            <p:cNvGrpSpPr/>
            <p:nvPr/>
          </p:nvGrpSpPr>
          <p:grpSpPr>
            <a:xfrm>
              <a:off x="4556325" y="4103982"/>
              <a:ext cx="292429" cy="403308"/>
              <a:chOff x="5605250" y="1168900"/>
              <a:chExt cx="208075" cy="286950"/>
            </a:xfrm>
          </p:grpSpPr>
          <p:sp>
            <p:nvSpPr>
              <p:cNvPr id="1863" name="Google Shape;1863;p74"/>
              <p:cNvSpPr/>
              <p:nvPr/>
            </p:nvSpPr>
            <p:spPr>
              <a:xfrm>
                <a:off x="5605250" y="1168900"/>
                <a:ext cx="208075" cy="208375"/>
              </a:xfrm>
              <a:custGeom>
                <a:rect b="b" l="l" r="r" t="t"/>
                <a:pathLst>
                  <a:path extrusionOk="0" h="8335" w="8323">
                    <a:moveTo>
                      <a:pt x="4156" y="0"/>
                    </a:moveTo>
                    <a:cubicBezTo>
                      <a:pt x="1858" y="0"/>
                      <a:pt x="0" y="1870"/>
                      <a:pt x="0" y="4167"/>
                    </a:cubicBezTo>
                    <a:cubicBezTo>
                      <a:pt x="0" y="6465"/>
                      <a:pt x="1858" y="8335"/>
                      <a:pt x="4156" y="8335"/>
                    </a:cubicBezTo>
                    <a:cubicBezTo>
                      <a:pt x="6465" y="8335"/>
                      <a:pt x="8323" y="6465"/>
                      <a:pt x="8323" y="4167"/>
                    </a:cubicBezTo>
                    <a:cubicBezTo>
                      <a:pt x="8323" y="1870"/>
                      <a:pt x="6465" y="0"/>
                      <a:pt x="4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74"/>
              <p:cNvSpPr/>
              <p:nvPr/>
            </p:nvSpPr>
            <p:spPr>
              <a:xfrm>
                <a:off x="5709125" y="1168900"/>
                <a:ext cx="104200" cy="208375"/>
              </a:xfrm>
              <a:custGeom>
                <a:rect b="b" l="l" r="r" t="t"/>
                <a:pathLst>
                  <a:path extrusionOk="0" h="8335" w="4168">
                    <a:moveTo>
                      <a:pt x="1" y="0"/>
                    </a:moveTo>
                    <a:lnTo>
                      <a:pt x="1" y="8335"/>
                    </a:lnTo>
                    <a:cubicBezTo>
                      <a:pt x="2310" y="8335"/>
                      <a:pt x="4168" y="6465"/>
                      <a:pt x="4168" y="4167"/>
                    </a:cubicBezTo>
                    <a:cubicBezTo>
                      <a:pt x="4168" y="1870"/>
                      <a:pt x="231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74"/>
              <p:cNvSpPr/>
              <p:nvPr/>
            </p:nvSpPr>
            <p:spPr>
              <a:xfrm>
                <a:off x="5699600" y="1259300"/>
                <a:ext cx="19375" cy="196550"/>
              </a:xfrm>
              <a:custGeom>
                <a:rect b="b" l="l" r="r" t="t"/>
                <a:pathLst>
                  <a:path extrusionOk="0" h="7862" w="775">
                    <a:moveTo>
                      <a:pt x="388" y="1"/>
                    </a:moveTo>
                    <a:cubicBezTo>
                      <a:pt x="194" y="1"/>
                      <a:pt x="1" y="129"/>
                      <a:pt x="1" y="385"/>
                    </a:cubicBezTo>
                    <a:lnTo>
                      <a:pt x="1" y="7469"/>
                    </a:lnTo>
                    <a:cubicBezTo>
                      <a:pt x="1" y="7695"/>
                      <a:pt x="167" y="7862"/>
                      <a:pt x="394" y="7862"/>
                    </a:cubicBezTo>
                    <a:cubicBezTo>
                      <a:pt x="608" y="7862"/>
                      <a:pt x="775" y="7695"/>
                      <a:pt x="775" y="7469"/>
                    </a:cubicBezTo>
                    <a:lnTo>
                      <a:pt x="775" y="385"/>
                    </a:lnTo>
                    <a:cubicBezTo>
                      <a:pt x="775" y="129"/>
                      <a:pt x="581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74"/>
              <p:cNvSpPr/>
              <p:nvPr/>
            </p:nvSpPr>
            <p:spPr>
              <a:xfrm>
                <a:off x="5665375" y="1310575"/>
                <a:ext cx="43775" cy="36050"/>
              </a:xfrm>
              <a:custGeom>
                <a:rect b="b" l="l" r="r" t="t"/>
                <a:pathLst>
                  <a:path extrusionOk="0" h="1442" w="1751">
                    <a:moveTo>
                      <a:pt x="0" y="1"/>
                    </a:moveTo>
                    <a:lnTo>
                      <a:pt x="1751" y="1441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74"/>
              <p:cNvSpPr/>
              <p:nvPr/>
            </p:nvSpPr>
            <p:spPr>
              <a:xfrm>
                <a:off x="5651075" y="1300725"/>
                <a:ext cx="69100" cy="55725"/>
              </a:xfrm>
              <a:custGeom>
                <a:rect b="b" l="l" r="r" t="t"/>
                <a:pathLst>
                  <a:path extrusionOk="0" h="2229" w="2764">
                    <a:moveTo>
                      <a:pt x="571" y="0"/>
                    </a:moveTo>
                    <a:cubicBezTo>
                      <a:pt x="251" y="0"/>
                      <a:pt x="0" y="439"/>
                      <a:pt x="322" y="704"/>
                    </a:cubicBezTo>
                    <a:lnTo>
                      <a:pt x="2085" y="2145"/>
                    </a:lnTo>
                    <a:cubicBezTo>
                      <a:pt x="2156" y="2204"/>
                      <a:pt x="2239" y="2228"/>
                      <a:pt x="2335" y="2228"/>
                    </a:cubicBezTo>
                    <a:cubicBezTo>
                      <a:pt x="2442" y="2228"/>
                      <a:pt x="2561" y="2181"/>
                      <a:pt x="2632" y="2085"/>
                    </a:cubicBezTo>
                    <a:cubicBezTo>
                      <a:pt x="2763" y="1919"/>
                      <a:pt x="2739" y="1681"/>
                      <a:pt x="2573" y="1538"/>
                    </a:cubicBezTo>
                    <a:lnTo>
                      <a:pt x="822" y="97"/>
                    </a:lnTo>
                    <a:cubicBezTo>
                      <a:pt x="740" y="29"/>
                      <a:pt x="653" y="0"/>
                      <a:pt x="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74"/>
              <p:cNvSpPr/>
              <p:nvPr/>
            </p:nvSpPr>
            <p:spPr>
              <a:xfrm>
                <a:off x="5709125" y="1289150"/>
                <a:ext cx="31275" cy="29775"/>
              </a:xfrm>
              <a:custGeom>
                <a:rect b="b" l="l" r="r" t="t"/>
                <a:pathLst>
                  <a:path extrusionOk="0" h="1191" w="1251">
                    <a:moveTo>
                      <a:pt x="1" y="1191"/>
                    </a:moveTo>
                    <a:lnTo>
                      <a:pt x="1251" y="0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74"/>
              <p:cNvSpPr/>
              <p:nvPr/>
            </p:nvSpPr>
            <p:spPr>
              <a:xfrm>
                <a:off x="5696025" y="1279325"/>
                <a:ext cx="58350" cy="49425"/>
              </a:xfrm>
              <a:custGeom>
                <a:rect b="b" l="l" r="r" t="t"/>
                <a:pathLst>
                  <a:path extrusionOk="0" h="1977" w="2334">
                    <a:moveTo>
                      <a:pt x="1773" y="0"/>
                    </a:moveTo>
                    <a:cubicBezTo>
                      <a:pt x="1683" y="0"/>
                      <a:pt x="1588" y="35"/>
                      <a:pt x="1501" y="120"/>
                    </a:cubicBezTo>
                    <a:lnTo>
                      <a:pt x="263" y="1310"/>
                    </a:lnTo>
                    <a:cubicBezTo>
                      <a:pt x="1" y="1548"/>
                      <a:pt x="179" y="1977"/>
                      <a:pt x="537" y="1977"/>
                    </a:cubicBezTo>
                    <a:cubicBezTo>
                      <a:pt x="632" y="1977"/>
                      <a:pt x="727" y="1941"/>
                      <a:pt x="799" y="1870"/>
                    </a:cubicBezTo>
                    <a:lnTo>
                      <a:pt x="2049" y="679"/>
                    </a:lnTo>
                    <a:cubicBezTo>
                      <a:pt x="2334" y="403"/>
                      <a:pt x="2079" y="0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0" name="Google Shape;1870;p74"/>
            <p:cNvGrpSpPr/>
            <p:nvPr/>
          </p:nvGrpSpPr>
          <p:grpSpPr>
            <a:xfrm>
              <a:off x="4817863" y="3924404"/>
              <a:ext cx="314943" cy="582910"/>
              <a:chOff x="6691700" y="1068275"/>
              <a:chExt cx="221775" cy="410500"/>
            </a:xfrm>
          </p:grpSpPr>
          <p:sp>
            <p:nvSpPr>
              <p:cNvPr id="1871" name="Google Shape;1871;p74"/>
              <p:cNvSpPr/>
              <p:nvPr/>
            </p:nvSpPr>
            <p:spPr>
              <a:xfrm>
                <a:off x="6691700" y="1068275"/>
                <a:ext cx="221775" cy="317325"/>
              </a:xfrm>
              <a:custGeom>
                <a:rect b="b" l="l" r="r" t="t"/>
                <a:pathLst>
                  <a:path extrusionOk="0" h="12693" w="8871">
                    <a:moveTo>
                      <a:pt x="4429" y="1"/>
                    </a:moveTo>
                    <a:cubicBezTo>
                      <a:pt x="3810" y="1"/>
                      <a:pt x="0" y="3430"/>
                      <a:pt x="0" y="7657"/>
                    </a:cubicBezTo>
                    <a:cubicBezTo>
                      <a:pt x="0" y="11883"/>
                      <a:pt x="3715" y="12693"/>
                      <a:pt x="4429" y="12693"/>
                    </a:cubicBezTo>
                    <a:cubicBezTo>
                      <a:pt x="5144" y="12693"/>
                      <a:pt x="8870" y="11883"/>
                      <a:pt x="8870" y="7657"/>
                    </a:cubicBezTo>
                    <a:cubicBezTo>
                      <a:pt x="8870" y="3430"/>
                      <a:pt x="5060" y="1"/>
                      <a:pt x="4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74"/>
              <p:cNvSpPr/>
              <p:nvPr/>
            </p:nvSpPr>
            <p:spPr>
              <a:xfrm>
                <a:off x="6802425" y="1068275"/>
                <a:ext cx="111050" cy="317325"/>
              </a:xfrm>
              <a:custGeom>
                <a:rect b="b" l="l" r="r" t="t"/>
                <a:pathLst>
                  <a:path extrusionOk="0" h="12693" w="4442">
                    <a:moveTo>
                      <a:pt x="0" y="1"/>
                    </a:moveTo>
                    <a:lnTo>
                      <a:pt x="0" y="12693"/>
                    </a:lnTo>
                    <a:cubicBezTo>
                      <a:pt x="727" y="12693"/>
                      <a:pt x="4441" y="11883"/>
                      <a:pt x="4441" y="7657"/>
                    </a:cubicBezTo>
                    <a:cubicBezTo>
                      <a:pt x="4441" y="3430"/>
                      <a:pt x="631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74"/>
              <p:cNvSpPr/>
              <p:nvPr/>
            </p:nvSpPr>
            <p:spPr>
              <a:xfrm>
                <a:off x="6792600" y="1285875"/>
                <a:ext cx="19675" cy="192900"/>
              </a:xfrm>
              <a:custGeom>
                <a:rect b="b" l="l" r="r" t="t"/>
                <a:pathLst>
                  <a:path extrusionOk="0" h="7716" w="787">
                    <a:moveTo>
                      <a:pt x="393" y="0"/>
                    </a:moveTo>
                    <a:cubicBezTo>
                      <a:pt x="197" y="0"/>
                      <a:pt x="0" y="131"/>
                      <a:pt x="0" y="393"/>
                    </a:cubicBezTo>
                    <a:lnTo>
                      <a:pt x="0" y="7323"/>
                    </a:lnTo>
                    <a:cubicBezTo>
                      <a:pt x="0" y="7537"/>
                      <a:pt x="179" y="7716"/>
                      <a:pt x="393" y="7716"/>
                    </a:cubicBezTo>
                    <a:cubicBezTo>
                      <a:pt x="608" y="7716"/>
                      <a:pt x="786" y="7537"/>
                      <a:pt x="786" y="7323"/>
                    </a:cubicBezTo>
                    <a:lnTo>
                      <a:pt x="786" y="393"/>
                    </a:lnTo>
                    <a:cubicBezTo>
                      <a:pt x="786" y="131"/>
                      <a:pt x="59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74"/>
              <p:cNvSpPr/>
              <p:nvPr/>
            </p:nvSpPr>
            <p:spPr>
              <a:xfrm>
                <a:off x="6759550" y="1295700"/>
                <a:ext cx="42900" cy="48825"/>
              </a:xfrm>
              <a:custGeom>
                <a:rect b="b" l="l" r="r" t="t"/>
                <a:pathLst>
                  <a:path extrusionOk="0" h="1953" w="1716">
                    <a:moveTo>
                      <a:pt x="1" y="0"/>
                    </a:moveTo>
                    <a:lnTo>
                      <a:pt x="1715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74"/>
              <p:cNvSpPr/>
              <p:nvPr/>
            </p:nvSpPr>
            <p:spPr>
              <a:xfrm>
                <a:off x="6744850" y="1285400"/>
                <a:ext cx="70600" cy="69000"/>
              </a:xfrm>
              <a:custGeom>
                <a:rect b="b" l="l" r="r" t="t"/>
                <a:pathLst>
                  <a:path extrusionOk="0" h="2760" w="2824">
                    <a:moveTo>
                      <a:pt x="571" y="1"/>
                    </a:moveTo>
                    <a:cubicBezTo>
                      <a:pt x="271" y="1"/>
                      <a:pt x="0" y="383"/>
                      <a:pt x="291" y="674"/>
                    </a:cubicBezTo>
                    <a:lnTo>
                      <a:pt x="2006" y="2627"/>
                    </a:lnTo>
                    <a:cubicBezTo>
                      <a:pt x="2071" y="2703"/>
                      <a:pt x="2166" y="2759"/>
                      <a:pt x="2273" y="2759"/>
                    </a:cubicBezTo>
                    <a:cubicBezTo>
                      <a:pt x="2283" y="2759"/>
                      <a:pt x="2293" y="2759"/>
                      <a:pt x="2303" y="2758"/>
                    </a:cubicBezTo>
                    <a:cubicBezTo>
                      <a:pt x="2308" y="2758"/>
                      <a:pt x="2313" y="2758"/>
                      <a:pt x="2318" y="2758"/>
                    </a:cubicBezTo>
                    <a:cubicBezTo>
                      <a:pt x="2642" y="2758"/>
                      <a:pt x="2824" y="2361"/>
                      <a:pt x="2601" y="2115"/>
                    </a:cubicBezTo>
                    <a:lnTo>
                      <a:pt x="875" y="162"/>
                    </a:lnTo>
                    <a:cubicBezTo>
                      <a:pt x="785" y="48"/>
                      <a:pt x="676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74"/>
              <p:cNvSpPr/>
              <p:nvPr/>
            </p:nvSpPr>
            <p:spPr>
              <a:xfrm>
                <a:off x="6802425" y="1295700"/>
                <a:ext cx="43175" cy="48825"/>
              </a:xfrm>
              <a:custGeom>
                <a:rect b="b" l="l" r="r" t="t"/>
                <a:pathLst>
                  <a:path extrusionOk="0" h="1953" w="1727">
                    <a:moveTo>
                      <a:pt x="1727" y="0"/>
                    </a:moveTo>
                    <a:lnTo>
                      <a:pt x="0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74"/>
              <p:cNvSpPr/>
              <p:nvPr/>
            </p:nvSpPr>
            <p:spPr>
              <a:xfrm>
                <a:off x="6789325" y="1285400"/>
                <a:ext cx="70700" cy="69000"/>
              </a:xfrm>
              <a:custGeom>
                <a:rect b="b" l="l" r="r" t="t"/>
                <a:pathLst>
                  <a:path extrusionOk="0" h="2760" w="2828">
                    <a:moveTo>
                      <a:pt x="2252" y="1"/>
                    </a:moveTo>
                    <a:cubicBezTo>
                      <a:pt x="2147" y="1"/>
                      <a:pt x="2040" y="48"/>
                      <a:pt x="1953" y="162"/>
                    </a:cubicBezTo>
                    <a:lnTo>
                      <a:pt x="227" y="2115"/>
                    </a:lnTo>
                    <a:cubicBezTo>
                      <a:pt x="0" y="2365"/>
                      <a:pt x="191" y="2758"/>
                      <a:pt x="524" y="2758"/>
                    </a:cubicBezTo>
                    <a:cubicBezTo>
                      <a:pt x="535" y="2759"/>
                      <a:pt x="545" y="2759"/>
                      <a:pt x="555" y="2759"/>
                    </a:cubicBezTo>
                    <a:cubicBezTo>
                      <a:pt x="662" y="2759"/>
                      <a:pt x="757" y="2703"/>
                      <a:pt x="822" y="2627"/>
                    </a:cubicBezTo>
                    <a:lnTo>
                      <a:pt x="2536" y="674"/>
                    </a:lnTo>
                    <a:cubicBezTo>
                      <a:pt x="2827" y="383"/>
                      <a:pt x="2550" y="1"/>
                      <a:pt x="2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8" name="Google Shape;1878;p74"/>
          <p:cNvSpPr txBox="1"/>
          <p:nvPr/>
        </p:nvSpPr>
        <p:spPr>
          <a:xfrm>
            <a:off x="779975" y="462500"/>
            <a:ext cx="1948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0">
                <a:solidFill>
                  <a:srgbClr val="2E2345"/>
                </a:solidFill>
                <a:latin typeface="Bitter Medium"/>
                <a:ea typeface="Bitter Medium"/>
                <a:cs typeface="Bitter Medium"/>
                <a:sym typeface="Bitter Medium"/>
              </a:rPr>
              <a:t>05</a:t>
            </a:r>
            <a:endParaRPr sz="10000">
              <a:solidFill>
                <a:srgbClr val="2E2345"/>
              </a:solidFill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sp>
        <p:nvSpPr>
          <p:cNvPr id="1879" name="Google Shape;1879;p74"/>
          <p:cNvSpPr txBox="1"/>
          <p:nvPr/>
        </p:nvSpPr>
        <p:spPr>
          <a:xfrm>
            <a:off x="711375" y="1593775"/>
            <a:ext cx="4617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Further discussion</a:t>
            </a:r>
            <a:endParaRPr b="1" sz="65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0" name="Google Shape;188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75"/>
          <p:cNvGrpSpPr/>
          <p:nvPr/>
        </p:nvGrpSpPr>
        <p:grpSpPr>
          <a:xfrm>
            <a:off x="2095875" y="2571754"/>
            <a:ext cx="7048135" cy="2339673"/>
            <a:chOff x="4180550" y="2212179"/>
            <a:chExt cx="7048135" cy="2339673"/>
          </a:xfrm>
        </p:grpSpPr>
        <p:grpSp>
          <p:nvGrpSpPr>
            <p:cNvPr id="1886" name="Google Shape;1886;p75"/>
            <p:cNvGrpSpPr/>
            <p:nvPr/>
          </p:nvGrpSpPr>
          <p:grpSpPr>
            <a:xfrm>
              <a:off x="4180550" y="2212179"/>
              <a:ext cx="7048135" cy="2339673"/>
              <a:chOff x="4180550" y="2212179"/>
              <a:chExt cx="7048135" cy="2339673"/>
            </a:xfrm>
          </p:grpSpPr>
          <p:sp>
            <p:nvSpPr>
              <p:cNvPr id="1887" name="Google Shape;1887;p75"/>
              <p:cNvSpPr/>
              <p:nvPr/>
            </p:nvSpPr>
            <p:spPr>
              <a:xfrm>
                <a:off x="8160481" y="3468190"/>
                <a:ext cx="881727" cy="1006624"/>
              </a:xfrm>
              <a:custGeom>
                <a:rect b="b" l="l" r="r" t="t"/>
                <a:pathLst>
                  <a:path extrusionOk="0" h="32053" w="28076">
                    <a:moveTo>
                      <a:pt x="14038" y="1"/>
                    </a:moveTo>
                    <a:lnTo>
                      <a:pt x="0" y="18503"/>
                    </a:lnTo>
                    <a:lnTo>
                      <a:pt x="0" y="32052"/>
                    </a:lnTo>
                    <a:lnTo>
                      <a:pt x="28075" y="32052"/>
                    </a:lnTo>
                    <a:lnTo>
                      <a:pt x="28075" y="18503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75"/>
              <p:cNvSpPr/>
              <p:nvPr/>
            </p:nvSpPr>
            <p:spPr>
              <a:xfrm>
                <a:off x="5503429" y="3142520"/>
                <a:ext cx="1121033" cy="1333425"/>
              </a:xfrm>
              <a:custGeom>
                <a:rect b="b" l="l" r="r" t="t"/>
                <a:pathLst>
                  <a:path extrusionOk="0" h="42459" w="35696">
                    <a:moveTo>
                      <a:pt x="17848" y="0"/>
                    </a:moveTo>
                    <a:lnTo>
                      <a:pt x="1" y="10585"/>
                    </a:lnTo>
                    <a:lnTo>
                      <a:pt x="1" y="42458"/>
                    </a:lnTo>
                    <a:lnTo>
                      <a:pt x="35696" y="42458"/>
                    </a:lnTo>
                    <a:lnTo>
                      <a:pt x="35696" y="10585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75"/>
              <p:cNvSpPr/>
              <p:nvPr/>
            </p:nvSpPr>
            <p:spPr>
              <a:xfrm>
                <a:off x="8242325" y="3469325"/>
                <a:ext cx="709028" cy="990891"/>
              </a:xfrm>
              <a:custGeom>
                <a:rect b="b" l="l" r="r" t="t"/>
                <a:pathLst>
                  <a:path extrusionOk="0" h="31552" w="20694">
                    <a:moveTo>
                      <a:pt x="10716" y="7537"/>
                    </a:moveTo>
                    <a:lnTo>
                      <a:pt x="10776" y="7597"/>
                    </a:lnTo>
                    <a:lnTo>
                      <a:pt x="10716" y="7597"/>
                    </a:lnTo>
                    <a:lnTo>
                      <a:pt x="10716" y="7537"/>
                    </a:lnTo>
                    <a:close/>
                    <a:moveTo>
                      <a:pt x="10276" y="8037"/>
                    </a:moveTo>
                    <a:lnTo>
                      <a:pt x="10276" y="13847"/>
                    </a:lnTo>
                    <a:lnTo>
                      <a:pt x="6251" y="13847"/>
                    </a:lnTo>
                    <a:lnTo>
                      <a:pt x="6251" y="8037"/>
                    </a:lnTo>
                    <a:close/>
                    <a:moveTo>
                      <a:pt x="14740" y="8037"/>
                    </a:moveTo>
                    <a:lnTo>
                      <a:pt x="14740" y="13681"/>
                    </a:lnTo>
                    <a:lnTo>
                      <a:pt x="14574" y="13847"/>
                    </a:lnTo>
                    <a:lnTo>
                      <a:pt x="10716" y="13847"/>
                    </a:lnTo>
                    <a:lnTo>
                      <a:pt x="10716" y="8037"/>
                    </a:lnTo>
                    <a:close/>
                    <a:moveTo>
                      <a:pt x="10276" y="0"/>
                    </a:moveTo>
                    <a:lnTo>
                      <a:pt x="10276" y="6870"/>
                    </a:lnTo>
                    <a:lnTo>
                      <a:pt x="7251" y="3858"/>
                    </a:lnTo>
                    <a:lnTo>
                      <a:pt x="6942" y="4180"/>
                    </a:lnTo>
                    <a:lnTo>
                      <a:pt x="10276" y="7501"/>
                    </a:lnTo>
                    <a:lnTo>
                      <a:pt x="10276" y="7597"/>
                    </a:lnTo>
                    <a:lnTo>
                      <a:pt x="4918" y="7597"/>
                    </a:lnTo>
                    <a:lnTo>
                      <a:pt x="4918" y="8037"/>
                    </a:lnTo>
                    <a:lnTo>
                      <a:pt x="5811" y="8037"/>
                    </a:lnTo>
                    <a:lnTo>
                      <a:pt x="5811" y="13419"/>
                    </a:lnTo>
                    <a:lnTo>
                      <a:pt x="2787" y="10407"/>
                    </a:lnTo>
                    <a:lnTo>
                      <a:pt x="2477" y="10728"/>
                    </a:lnTo>
                    <a:lnTo>
                      <a:pt x="5596" y="13847"/>
                    </a:lnTo>
                    <a:lnTo>
                      <a:pt x="0" y="13847"/>
                    </a:lnTo>
                    <a:lnTo>
                      <a:pt x="0" y="14288"/>
                    </a:lnTo>
                    <a:lnTo>
                      <a:pt x="5811" y="14288"/>
                    </a:lnTo>
                    <a:lnTo>
                      <a:pt x="5811" y="31552"/>
                    </a:lnTo>
                    <a:lnTo>
                      <a:pt x="6251" y="31552"/>
                    </a:lnTo>
                    <a:lnTo>
                      <a:pt x="6251" y="14288"/>
                    </a:lnTo>
                    <a:lnTo>
                      <a:pt x="10276" y="14288"/>
                    </a:lnTo>
                    <a:lnTo>
                      <a:pt x="10276" y="31552"/>
                    </a:lnTo>
                    <a:lnTo>
                      <a:pt x="10716" y="31552"/>
                    </a:lnTo>
                    <a:lnTo>
                      <a:pt x="10716" y="14288"/>
                    </a:lnTo>
                    <a:lnTo>
                      <a:pt x="14740" y="14288"/>
                    </a:lnTo>
                    <a:lnTo>
                      <a:pt x="14740" y="31552"/>
                    </a:lnTo>
                    <a:lnTo>
                      <a:pt x="15181" y="31552"/>
                    </a:lnTo>
                    <a:lnTo>
                      <a:pt x="15181" y="14288"/>
                    </a:lnTo>
                    <a:lnTo>
                      <a:pt x="20694" y="14288"/>
                    </a:lnTo>
                    <a:lnTo>
                      <a:pt x="20694" y="13847"/>
                    </a:lnTo>
                    <a:lnTo>
                      <a:pt x="15205" y="13847"/>
                    </a:lnTo>
                    <a:lnTo>
                      <a:pt x="18312" y="10728"/>
                    </a:lnTo>
                    <a:lnTo>
                      <a:pt x="18003" y="10407"/>
                    </a:lnTo>
                    <a:lnTo>
                      <a:pt x="15181" y="13228"/>
                    </a:lnTo>
                    <a:lnTo>
                      <a:pt x="15181" y="8037"/>
                    </a:lnTo>
                    <a:lnTo>
                      <a:pt x="15776" y="8037"/>
                    </a:lnTo>
                    <a:lnTo>
                      <a:pt x="15776" y="7597"/>
                    </a:lnTo>
                    <a:lnTo>
                      <a:pt x="10883" y="7597"/>
                    </a:lnTo>
                    <a:lnTo>
                      <a:pt x="14300" y="4180"/>
                    </a:lnTo>
                    <a:lnTo>
                      <a:pt x="13978" y="3858"/>
                    </a:lnTo>
                    <a:lnTo>
                      <a:pt x="10716" y="7132"/>
                    </a:lnTo>
                    <a:lnTo>
                      <a:pt x="107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75"/>
              <p:cNvSpPr/>
              <p:nvPr/>
            </p:nvSpPr>
            <p:spPr>
              <a:xfrm>
                <a:off x="5444350" y="3157875"/>
                <a:ext cx="1190564" cy="1321112"/>
              </a:xfrm>
              <a:custGeom>
                <a:rect b="b" l="l" r="r" t="t"/>
                <a:pathLst>
                  <a:path extrusionOk="0" h="41185" w="37910">
                    <a:moveTo>
                      <a:pt x="19289" y="7132"/>
                    </a:moveTo>
                    <a:lnTo>
                      <a:pt x="19289" y="13443"/>
                    </a:lnTo>
                    <a:lnTo>
                      <a:pt x="11895" y="13443"/>
                    </a:lnTo>
                    <a:lnTo>
                      <a:pt x="11895" y="7132"/>
                    </a:lnTo>
                    <a:close/>
                    <a:moveTo>
                      <a:pt x="27694" y="7132"/>
                    </a:moveTo>
                    <a:lnTo>
                      <a:pt x="27694" y="13443"/>
                    </a:lnTo>
                    <a:lnTo>
                      <a:pt x="20289" y="13443"/>
                    </a:lnTo>
                    <a:lnTo>
                      <a:pt x="20289" y="7132"/>
                    </a:lnTo>
                    <a:close/>
                    <a:moveTo>
                      <a:pt x="19289" y="14491"/>
                    </a:moveTo>
                    <a:lnTo>
                      <a:pt x="19289" y="24670"/>
                    </a:lnTo>
                    <a:lnTo>
                      <a:pt x="11895" y="24670"/>
                    </a:lnTo>
                    <a:lnTo>
                      <a:pt x="11883" y="14491"/>
                    </a:lnTo>
                    <a:close/>
                    <a:moveTo>
                      <a:pt x="27694" y="14491"/>
                    </a:moveTo>
                    <a:lnTo>
                      <a:pt x="27694" y="24670"/>
                    </a:lnTo>
                    <a:lnTo>
                      <a:pt x="20289" y="24670"/>
                    </a:lnTo>
                    <a:lnTo>
                      <a:pt x="20289" y="14491"/>
                    </a:lnTo>
                    <a:close/>
                    <a:moveTo>
                      <a:pt x="14609" y="25706"/>
                    </a:moveTo>
                    <a:lnTo>
                      <a:pt x="14431" y="25861"/>
                    </a:lnTo>
                    <a:lnTo>
                      <a:pt x="11883" y="27956"/>
                    </a:lnTo>
                    <a:lnTo>
                      <a:pt x="11883" y="25706"/>
                    </a:lnTo>
                    <a:close/>
                    <a:moveTo>
                      <a:pt x="27694" y="25706"/>
                    </a:moveTo>
                    <a:lnTo>
                      <a:pt x="27694" y="27956"/>
                    </a:lnTo>
                    <a:lnTo>
                      <a:pt x="25146" y="25861"/>
                    </a:lnTo>
                    <a:lnTo>
                      <a:pt x="24968" y="25706"/>
                    </a:lnTo>
                    <a:close/>
                    <a:moveTo>
                      <a:pt x="19300" y="25706"/>
                    </a:moveTo>
                    <a:lnTo>
                      <a:pt x="19289" y="28540"/>
                    </a:lnTo>
                    <a:lnTo>
                      <a:pt x="16050" y="25861"/>
                    </a:lnTo>
                    <a:lnTo>
                      <a:pt x="15871" y="25706"/>
                    </a:lnTo>
                    <a:close/>
                    <a:moveTo>
                      <a:pt x="23706" y="25706"/>
                    </a:moveTo>
                    <a:lnTo>
                      <a:pt x="23527" y="25861"/>
                    </a:lnTo>
                    <a:lnTo>
                      <a:pt x="20289" y="28540"/>
                    </a:lnTo>
                    <a:lnTo>
                      <a:pt x="20289" y="25706"/>
                    </a:lnTo>
                    <a:close/>
                    <a:moveTo>
                      <a:pt x="32171" y="25706"/>
                    </a:moveTo>
                    <a:lnTo>
                      <a:pt x="28683" y="28576"/>
                    </a:lnTo>
                    <a:lnTo>
                      <a:pt x="28683" y="25706"/>
                    </a:lnTo>
                    <a:close/>
                    <a:moveTo>
                      <a:pt x="10895" y="25706"/>
                    </a:moveTo>
                    <a:lnTo>
                      <a:pt x="10895" y="28588"/>
                    </a:lnTo>
                    <a:lnTo>
                      <a:pt x="7406" y="25706"/>
                    </a:lnTo>
                    <a:close/>
                    <a:moveTo>
                      <a:pt x="6775" y="26528"/>
                    </a:moveTo>
                    <a:lnTo>
                      <a:pt x="9823" y="29016"/>
                    </a:lnTo>
                    <a:lnTo>
                      <a:pt x="3739" y="29016"/>
                    </a:lnTo>
                    <a:lnTo>
                      <a:pt x="6775" y="26528"/>
                    </a:lnTo>
                    <a:close/>
                    <a:moveTo>
                      <a:pt x="32802" y="26516"/>
                    </a:moveTo>
                    <a:lnTo>
                      <a:pt x="35838" y="29016"/>
                    </a:lnTo>
                    <a:lnTo>
                      <a:pt x="29766" y="29016"/>
                    </a:lnTo>
                    <a:lnTo>
                      <a:pt x="32802" y="26516"/>
                    </a:lnTo>
                    <a:close/>
                    <a:moveTo>
                      <a:pt x="15240" y="26528"/>
                    </a:moveTo>
                    <a:lnTo>
                      <a:pt x="18277" y="29028"/>
                    </a:lnTo>
                    <a:lnTo>
                      <a:pt x="12204" y="29028"/>
                    </a:lnTo>
                    <a:lnTo>
                      <a:pt x="15240" y="26528"/>
                    </a:lnTo>
                    <a:close/>
                    <a:moveTo>
                      <a:pt x="24337" y="26528"/>
                    </a:moveTo>
                    <a:lnTo>
                      <a:pt x="27385" y="29028"/>
                    </a:lnTo>
                    <a:lnTo>
                      <a:pt x="21301" y="29028"/>
                    </a:lnTo>
                    <a:lnTo>
                      <a:pt x="24337" y="26528"/>
                    </a:lnTo>
                    <a:close/>
                    <a:moveTo>
                      <a:pt x="19289" y="30064"/>
                    </a:moveTo>
                    <a:lnTo>
                      <a:pt x="19289" y="40148"/>
                    </a:lnTo>
                    <a:lnTo>
                      <a:pt x="11895" y="40148"/>
                    </a:lnTo>
                    <a:lnTo>
                      <a:pt x="11895" y="30064"/>
                    </a:lnTo>
                    <a:close/>
                    <a:moveTo>
                      <a:pt x="27694" y="30064"/>
                    </a:moveTo>
                    <a:lnTo>
                      <a:pt x="27694" y="40148"/>
                    </a:lnTo>
                    <a:lnTo>
                      <a:pt x="20289" y="40148"/>
                    </a:lnTo>
                    <a:lnTo>
                      <a:pt x="20289" y="30064"/>
                    </a:lnTo>
                    <a:close/>
                    <a:moveTo>
                      <a:pt x="19289" y="1"/>
                    </a:moveTo>
                    <a:lnTo>
                      <a:pt x="19289" y="5585"/>
                    </a:lnTo>
                    <a:lnTo>
                      <a:pt x="14705" y="1810"/>
                    </a:lnTo>
                    <a:lnTo>
                      <a:pt x="13907" y="2465"/>
                    </a:lnTo>
                    <a:lnTo>
                      <a:pt x="18300" y="6085"/>
                    </a:lnTo>
                    <a:lnTo>
                      <a:pt x="10716" y="6085"/>
                    </a:lnTo>
                    <a:lnTo>
                      <a:pt x="10716" y="7132"/>
                    </a:lnTo>
                    <a:lnTo>
                      <a:pt x="10883" y="7132"/>
                    </a:lnTo>
                    <a:lnTo>
                      <a:pt x="10883" y="12788"/>
                    </a:lnTo>
                    <a:lnTo>
                      <a:pt x="5251" y="8514"/>
                    </a:lnTo>
                    <a:lnTo>
                      <a:pt x="4370" y="9299"/>
                    </a:lnTo>
                    <a:lnTo>
                      <a:pt x="9847" y="13443"/>
                    </a:lnTo>
                    <a:lnTo>
                      <a:pt x="1667" y="13443"/>
                    </a:lnTo>
                    <a:lnTo>
                      <a:pt x="0" y="14491"/>
                    </a:lnTo>
                    <a:lnTo>
                      <a:pt x="10895" y="14491"/>
                    </a:lnTo>
                    <a:lnTo>
                      <a:pt x="10895" y="24670"/>
                    </a:lnTo>
                    <a:lnTo>
                      <a:pt x="1667" y="24670"/>
                    </a:lnTo>
                    <a:lnTo>
                      <a:pt x="1667" y="25706"/>
                    </a:lnTo>
                    <a:lnTo>
                      <a:pt x="6144" y="25706"/>
                    </a:lnTo>
                    <a:lnTo>
                      <a:pt x="5965" y="25861"/>
                    </a:lnTo>
                    <a:lnTo>
                      <a:pt x="2120" y="29016"/>
                    </a:lnTo>
                    <a:lnTo>
                      <a:pt x="1667" y="29016"/>
                    </a:lnTo>
                    <a:lnTo>
                      <a:pt x="1667" y="30064"/>
                    </a:lnTo>
                    <a:lnTo>
                      <a:pt x="10895" y="30064"/>
                    </a:lnTo>
                    <a:lnTo>
                      <a:pt x="10895" y="40148"/>
                    </a:lnTo>
                    <a:lnTo>
                      <a:pt x="1667" y="40148"/>
                    </a:lnTo>
                    <a:lnTo>
                      <a:pt x="1667" y="41184"/>
                    </a:lnTo>
                    <a:lnTo>
                      <a:pt x="37910" y="41184"/>
                    </a:lnTo>
                    <a:lnTo>
                      <a:pt x="37910" y="40148"/>
                    </a:lnTo>
                    <a:lnTo>
                      <a:pt x="28683" y="40148"/>
                    </a:lnTo>
                    <a:lnTo>
                      <a:pt x="28683" y="30064"/>
                    </a:lnTo>
                    <a:lnTo>
                      <a:pt x="37910" y="30064"/>
                    </a:lnTo>
                    <a:lnTo>
                      <a:pt x="37910" y="29016"/>
                    </a:lnTo>
                    <a:lnTo>
                      <a:pt x="37457" y="29016"/>
                    </a:lnTo>
                    <a:lnTo>
                      <a:pt x="33612" y="25861"/>
                    </a:lnTo>
                    <a:lnTo>
                      <a:pt x="33433" y="25706"/>
                    </a:lnTo>
                    <a:lnTo>
                      <a:pt x="37910" y="25706"/>
                    </a:lnTo>
                    <a:lnTo>
                      <a:pt x="37910" y="24670"/>
                    </a:lnTo>
                    <a:lnTo>
                      <a:pt x="28683" y="24670"/>
                    </a:lnTo>
                    <a:lnTo>
                      <a:pt x="28683" y="14491"/>
                    </a:lnTo>
                    <a:lnTo>
                      <a:pt x="37910" y="14491"/>
                    </a:lnTo>
                    <a:lnTo>
                      <a:pt x="37910" y="13443"/>
                    </a:lnTo>
                    <a:lnTo>
                      <a:pt x="29730" y="13443"/>
                    </a:lnTo>
                    <a:lnTo>
                      <a:pt x="35207" y="9299"/>
                    </a:lnTo>
                    <a:lnTo>
                      <a:pt x="34326" y="8514"/>
                    </a:lnTo>
                    <a:lnTo>
                      <a:pt x="28683" y="12788"/>
                    </a:lnTo>
                    <a:lnTo>
                      <a:pt x="28683" y="7132"/>
                    </a:lnTo>
                    <a:lnTo>
                      <a:pt x="28873" y="7132"/>
                    </a:lnTo>
                    <a:lnTo>
                      <a:pt x="28873" y="6097"/>
                    </a:lnTo>
                    <a:lnTo>
                      <a:pt x="21277" y="6097"/>
                    </a:lnTo>
                    <a:lnTo>
                      <a:pt x="25670" y="2465"/>
                    </a:lnTo>
                    <a:lnTo>
                      <a:pt x="24873" y="1810"/>
                    </a:lnTo>
                    <a:lnTo>
                      <a:pt x="20289" y="5585"/>
                    </a:lnTo>
                    <a:lnTo>
                      <a:pt x="202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75"/>
              <p:cNvSpPr/>
              <p:nvPr/>
            </p:nvSpPr>
            <p:spPr>
              <a:xfrm>
                <a:off x="8164595" y="4018594"/>
                <a:ext cx="864517" cy="31"/>
              </a:xfrm>
              <a:custGeom>
                <a:rect b="b" l="l" r="r" t="t"/>
                <a:pathLst>
                  <a:path extrusionOk="0" fill="none" h="1" w="27528">
                    <a:moveTo>
                      <a:pt x="2752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325">
                <a:solidFill>
                  <a:schemeClr val="accent3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75"/>
              <p:cNvSpPr/>
              <p:nvPr/>
            </p:nvSpPr>
            <p:spPr>
              <a:xfrm>
                <a:off x="6634889" y="3607660"/>
                <a:ext cx="52760" cy="32944"/>
              </a:xfrm>
              <a:custGeom>
                <a:rect b="b" l="l" r="r" t="t"/>
                <a:pathLst>
                  <a:path extrusionOk="0" h="1049" w="1680">
                    <a:moveTo>
                      <a:pt x="1" y="1"/>
                    </a:moveTo>
                    <a:lnTo>
                      <a:pt x="1" y="1049"/>
                    </a:lnTo>
                    <a:lnTo>
                      <a:pt x="1680" y="10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75"/>
              <p:cNvSpPr/>
              <p:nvPr/>
            </p:nvSpPr>
            <p:spPr>
              <a:xfrm>
                <a:off x="6948279" y="2317637"/>
                <a:ext cx="572827" cy="373217"/>
              </a:xfrm>
              <a:custGeom>
                <a:rect b="b" l="l" r="r" t="t"/>
                <a:pathLst>
                  <a:path extrusionOk="0" h="11884" w="18240">
                    <a:moveTo>
                      <a:pt x="10993" y="1"/>
                    </a:moveTo>
                    <a:cubicBezTo>
                      <a:pt x="9364" y="1"/>
                      <a:pt x="7892" y="1054"/>
                      <a:pt x="7393" y="2656"/>
                    </a:cubicBezTo>
                    <a:cubicBezTo>
                      <a:pt x="6735" y="2355"/>
                      <a:pt x="6052" y="2215"/>
                      <a:pt x="5383" y="2215"/>
                    </a:cubicBezTo>
                    <a:cubicBezTo>
                      <a:pt x="3194" y="2215"/>
                      <a:pt x="1156" y="3719"/>
                      <a:pt x="654" y="6026"/>
                    </a:cubicBezTo>
                    <a:cubicBezTo>
                      <a:pt x="1" y="9032"/>
                      <a:pt x="2288" y="11884"/>
                      <a:pt x="5374" y="11884"/>
                    </a:cubicBezTo>
                    <a:cubicBezTo>
                      <a:pt x="5380" y="11884"/>
                      <a:pt x="5386" y="11884"/>
                      <a:pt x="5393" y="11884"/>
                    </a:cubicBezTo>
                    <a:lnTo>
                      <a:pt x="14930" y="11884"/>
                    </a:lnTo>
                    <a:cubicBezTo>
                      <a:pt x="14930" y="11884"/>
                      <a:pt x="17513" y="11872"/>
                      <a:pt x="18109" y="9336"/>
                    </a:cubicBezTo>
                    <a:cubicBezTo>
                      <a:pt x="18192" y="9062"/>
                      <a:pt x="18228" y="8788"/>
                      <a:pt x="18240" y="8514"/>
                    </a:cubicBezTo>
                    <a:cubicBezTo>
                      <a:pt x="18240" y="8467"/>
                      <a:pt x="18240" y="8431"/>
                      <a:pt x="18240" y="8383"/>
                    </a:cubicBezTo>
                    <a:lnTo>
                      <a:pt x="18240" y="8193"/>
                    </a:lnTo>
                    <a:lnTo>
                      <a:pt x="18216" y="8193"/>
                    </a:lnTo>
                    <a:cubicBezTo>
                      <a:pt x="18065" y="6599"/>
                      <a:pt x="16725" y="5458"/>
                      <a:pt x="15212" y="5458"/>
                    </a:cubicBezTo>
                    <a:cubicBezTo>
                      <a:pt x="14939" y="5458"/>
                      <a:pt x="14660" y="5495"/>
                      <a:pt x="14382" y="5573"/>
                    </a:cubicBezTo>
                    <a:cubicBezTo>
                      <a:pt x="14668" y="5026"/>
                      <a:pt x="14823" y="4419"/>
                      <a:pt x="14823" y="3799"/>
                    </a:cubicBezTo>
                    <a:cubicBezTo>
                      <a:pt x="14823" y="1930"/>
                      <a:pt x="13453" y="335"/>
                      <a:pt x="11596" y="49"/>
                    </a:cubicBezTo>
                    <a:cubicBezTo>
                      <a:pt x="11394" y="17"/>
                      <a:pt x="11192" y="1"/>
                      <a:pt x="109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75"/>
              <p:cNvSpPr/>
              <p:nvPr/>
            </p:nvSpPr>
            <p:spPr>
              <a:xfrm>
                <a:off x="10537839" y="2460058"/>
                <a:ext cx="582217" cy="390113"/>
              </a:xfrm>
              <a:custGeom>
                <a:rect b="b" l="l" r="r" t="t"/>
                <a:pathLst>
                  <a:path extrusionOk="0" h="12422" w="18539">
                    <a:moveTo>
                      <a:pt x="7542" y="1"/>
                    </a:moveTo>
                    <a:cubicBezTo>
                      <a:pt x="7033" y="1"/>
                      <a:pt x="6514" y="101"/>
                      <a:pt x="6013" y="312"/>
                    </a:cubicBezTo>
                    <a:cubicBezTo>
                      <a:pt x="3858" y="1205"/>
                      <a:pt x="2941" y="3753"/>
                      <a:pt x="4025" y="5813"/>
                    </a:cubicBezTo>
                    <a:cubicBezTo>
                      <a:pt x="3727" y="5729"/>
                      <a:pt x="3429" y="5694"/>
                      <a:pt x="3120" y="5694"/>
                    </a:cubicBezTo>
                    <a:cubicBezTo>
                      <a:pt x="1512" y="5718"/>
                      <a:pt x="167" y="6944"/>
                      <a:pt x="24" y="8551"/>
                    </a:cubicBezTo>
                    <a:lnTo>
                      <a:pt x="0" y="8551"/>
                    </a:lnTo>
                    <a:lnTo>
                      <a:pt x="0" y="8742"/>
                    </a:lnTo>
                    <a:cubicBezTo>
                      <a:pt x="0" y="8789"/>
                      <a:pt x="0" y="8837"/>
                      <a:pt x="12" y="8908"/>
                    </a:cubicBezTo>
                    <a:cubicBezTo>
                      <a:pt x="12" y="9194"/>
                      <a:pt x="48" y="9480"/>
                      <a:pt x="131" y="9754"/>
                    </a:cubicBezTo>
                    <a:cubicBezTo>
                      <a:pt x="762" y="12397"/>
                      <a:pt x="3453" y="12421"/>
                      <a:pt x="3453" y="12421"/>
                    </a:cubicBezTo>
                    <a:lnTo>
                      <a:pt x="13407" y="12421"/>
                    </a:lnTo>
                    <a:cubicBezTo>
                      <a:pt x="13436" y="12421"/>
                      <a:pt x="13465" y="12422"/>
                      <a:pt x="13493" y="12422"/>
                    </a:cubicBezTo>
                    <a:cubicBezTo>
                      <a:pt x="16264" y="12422"/>
                      <a:pt x="18538" y="10165"/>
                      <a:pt x="18538" y="7373"/>
                    </a:cubicBezTo>
                    <a:cubicBezTo>
                      <a:pt x="18538" y="4580"/>
                      <a:pt x="16264" y="2324"/>
                      <a:pt x="13493" y="2324"/>
                    </a:cubicBezTo>
                    <a:cubicBezTo>
                      <a:pt x="13465" y="2324"/>
                      <a:pt x="13436" y="2324"/>
                      <a:pt x="13407" y="2324"/>
                    </a:cubicBezTo>
                    <a:cubicBezTo>
                      <a:pt x="12681" y="2324"/>
                      <a:pt x="11978" y="2479"/>
                      <a:pt x="11323" y="2777"/>
                    </a:cubicBezTo>
                    <a:cubicBezTo>
                      <a:pt x="10785" y="1071"/>
                      <a:pt x="9212" y="1"/>
                      <a:pt x="7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75"/>
              <p:cNvSpPr/>
              <p:nvPr/>
            </p:nvSpPr>
            <p:spPr>
              <a:xfrm>
                <a:off x="10272718" y="2363205"/>
                <a:ext cx="488002" cy="319420"/>
              </a:xfrm>
              <a:custGeom>
                <a:rect b="b" l="l" r="r" t="t"/>
                <a:pathLst>
                  <a:path extrusionOk="0" h="10171" w="15539">
                    <a:moveTo>
                      <a:pt x="6156" y="0"/>
                    </a:moveTo>
                    <a:cubicBezTo>
                      <a:pt x="5740" y="0"/>
                      <a:pt x="5316" y="81"/>
                      <a:pt x="4906" y="253"/>
                    </a:cubicBezTo>
                    <a:cubicBezTo>
                      <a:pt x="3132" y="991"/>
                      <a:pt x="2394" y="3087"/>
                      <a:pt x="3299" y="4777"/>
                    </a:cubicBezTo>
                    <a:cubicBezTo>
                      <a:pt x="3061" y="4706"/>
                      <a:pt x="2799" y="4682"/>
                      <a:pt x="2549" y="4682"/>
                    </a:cubicBezTo>
                    <a:cubicBezTo>
                      <a:pt x="1239" y="4706"/>
                      <a:pt x="144" y="5706"/>
                      <a:pt x="25" y="7016"/>
                    </a:cubicBezTo>
                    <a:lnTo>
                      <a:pt x="13" y="7016"/>
                    </a:lnTo>
                    <a:lnTo>
                      <a:pt x="13" y="7170"/>
                    </a:lnTo>
                    <a:cubicBezTo>
                      <a:pt x="13" y="7206"/>
                      <a:pt x="1" y="7242"/>
                      <a:pt x="1" y="7301"/>
                    </a:cubicBezTo>
                    <a:cubicBezTo>
                      <a:pt x="1" y="7528"/>
                      <a:pt x="37" y="7766"/>
                      <a:pt x="108" y="7992"/>
                    </a:cubicBezTo>
                    <a:cubicBezTo>
                      <a:pt x="620" y="10159"/>
                      <a:pt x="2823" y="10171"/>
                      <a:pt x="2823" y="10171"/>
                    </a:cubicBezTo>
                    <a:lnTo>
                      <a:pt x="10955" y="10171"/>
                    </a:lnTo>
                    <a:cubicBezTo>
                      <a:pt x="13586" y="10171"/>
                      <a:pt x="15538" y="7742"/>
                      <a:pt x="14991" y="5170"/>
                    </a:cubicBezTo>
                    <a:cubicBezTo>
                      <a:pt x="14561" y="3205"/>
                      <a:pt x="12819" y="1920"/>
                      <a:pt x="10949" y="1920"/>
                    </a:cubicBezTo>
                    <a:cubicBezTo>
                      <a:pt x="10384" y="1920"/>
                      <a:pt x="9808" y="2037"/>
                      <a:pt x="9252" y="2289"/>
                    </a:cubicBezTo>
                    <a:cubicBezTo>
                      <a:pt x="8822" y="882"/>
                      <a:pt x="7530" y="0"/>
                      <a:pt x="6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75"/>
              <p:cNvSpPr/>
              <p:nvPr/>
            </p:nvSpPr>
            <p:spPr>
              <a:xfrm>
                <a:off x="6510022" y="2212179"/>
                <a:ext cx="438257" cy="255480"/>
              </a:xfrm>
              <a:custGeom>
                <a:rect b="b" l="l" r="r" t="t"/>
                <a:pathLst>
                  <a:path extrusionOk="0" h="8135" w="13955">
                    <a:moveTo>
                      <a:pt x="9886" y="1"/>
                    </a:moveTo>
                    <a:cubicBezTo>
                      <a:pt x="9857" y="1"/>
                      <a:pt x="9828" y="1"/>
                      <a:pt x="9799" y="2"/>
                    </a:cubicBezTo>
                    <a:cubicBezTo>
                      <a:pt x="7739" y="2"/>
                      <a:pt x="6001" y="1550"/>
                      <a:pt x="5763" y="3597"/>
                    </a:cubicBezTo>
                    <a:cubicBezTo>
                      <a:pt x="5190" y="2831"/>
                      <a:pt x="4341" y="2461"/>
                      <a:pt x="3497" y="2461"/>
                    </a:cubicBezTo>
                    <a:cubicBezTo>
                      <a:pt x="2479" y="2461"/>
                      <a:pt x="1467" y="2998"/>
                      <a:pt x="953" y="4026"/>
                    </a:cubicBezTo>
                    <a:cubicBezTo>
                      <a:pt x="0" y="5919"/>
                      <a:pt x="1381" y="8134"/>
                      <a:pt x="3489" y="8134"/>
                    </a:cubicBezTo>
                    <a:lnTo>
                      <a:pt x="9799" y="8134"/>
                    </a:lnTo>
                    <a:cubicBezTo>
                      <a:pt x="9828" y="8134"/>
                      <a:pt x="9857" y="8135"/>
                      <a:pt x="9886" y="8135"/>
                    </a:cubicBezTo>
                    <a:cubicBezTo>
                      <a:pt x="12132" y="8135"/>
                      <a:pt x="13954" y="6319"/>
                      <a:pt x="13954" y="4062"/>
                    </a:cubicBezTo>
                    <a:cubicBezTo>
                      <a:pt x="13954" y="1817"/>
                      <a:pt x="12132" y="1"/>
                      <a:pt x="98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75"/>
              <p:cNvSpPr/>
              <p:nvPr/>
            </p:nvSpPr>
            <p:spPr>
              <a:xfrm>
                <a:off x="8719867" y="2657188"/>
                <a:ext cx="385905" cy="229225"/>
              </a:xfrm>
              <a:custGeom>
                <a:rect b="b" l="l" r="r" t="t"/>
                <a:pathLst>
                  <a:path extrusionOk="0" h="7299" w="12288">
                    <a:moveTo>
                      <a:pt x="8787" y="0"/>
                    </a:moveTo>
                    <a:cubicBezTo>
                      <a:pt x="6930" y="0"/>
                      <a:pt x="5382" y="1393"/>
                      <a:pt x="5167" y="3227"/>
                    </a:cubicBezTo>
                    <a:cubicBezTo>
                      <a:pt x="4650" y="2542"/>
                      <a:pt x="3891" y="2211"/>
                      <a:pt x="3135" y="2211"/>
                    </a:cubicBezTo>
                    <a:cubicBezTo>
                      <a:pt x="2222" y="2211"/>
                      <a:pt x="1315" y="2694"/>
                      <a:pt x="846" y="3620"/>
                    </a:cubicBezTo>
                    <a:cubicBezTo>
                      <a:pt x="0" y="5310"/>
                      <a:pt x="1238" y="7299"/>
                      <a:pt x="3132" y="7299"/>
                    </a:cubicBezTo>
                    <a:lnTo>
                      <a:pt x="8787" y="7299"/>
                    </a:lnTo>
                    <a:cubicBezTo>
                      <a:pt x="10740" y="7215"/>
                      <a:pt x="12287" y="5608"/>
                      <a:pt x="12287" y="3655"/>
                    </a:cubicBezTo>
                    <a:cubicBezTo>
                      <a:pt x="12287" y="1691"/>
                      <a:pt x="10740" y="84"/>
                      <a:pt x="8787" y="1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75"/>
              <p:cNvSpPr/>
              <p:nvPr/>
            </p:nvSpPr>
            <p:spPr>
              <a:xfrm>
                <a:off x="7855350" y="4033920"/>
                <a:ext cx="305162" cy="441272"/>
              </a:xfrm>
              <a:custGeom>
                <a:rect b="b" l="l" r="r" t="t"/>
                <a:pathLst>
                  <a:path extrusionOk="0" h="14051" w="9717">
                    <a:moveTo>
                      <a:pt x="1" y="1"/>
                    </a:moveTo>
                    <a:lnTo>
                      <a:pt x="1" y="14050"/>
                    </a:lnTo>
                    <a:lnTo>
                      <a:pt x="9716" y="14050"/>
                    </a:lnTo>
                    <a:lnTo>
                      <a:pt x="9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75"/>
              <p:cNvSpPr/>
              <p:nvPr/>
            </p:nvSpPr>
            <p:spPr>
              <a:xfrm>
                <a:off x="7059296" y="3736295"/>
                <a:ext cx="804313" cy="738897"/>
              </a:xfrm>
              <a:custGeom>
                <a:rect b="b" l="l" r="r" t="t"/>
                <a:pathLst>
                  <a:path extrusionOk="0" h="23528" w="25611">
                    <a:moveTo>
                      <a:pt x="12526" y="1"/>
                    </a:moveTo>
                    <a:lnTo>
                      <a:pt x="1" y="8573"/>
                    </a:lnTo>
                    <a:lnTo>
                      <a:pt x="1" y="23527"/>
                    </a:lnTo>
                    <a:lnTo>
                      <a:pt x="25611" y="23527"/>
                    </a:lnTo>
                    <a:lnTo>
                      <a:pt x="25611" y="8811"/>
                    </a:lnTo>
                    <a:lnTo>
                      <a:pt x="12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75"/>
              <p:cNvSpPr/>
              <p:nvPr/>
            </p:nvSpPr>
            <p:spPr>
              <a:xfrm>
                <a:off x="7905849" y="4093024"/>
                <a:ext cx="204918" cy="382167"/>
              </a:xfrm>
              <a:custGeom>
                <a:rect b="b" l="l" r="r" t="t"/>
                <a:pathLst>
                  <a:path extrusionOk="0" h="12169" w="6525">
                    <a:moveTo>
                      <a:pt x="0" y="0"/>
                    </a:moveTo>
                    <a:lnTo>
                      <a:pt x="0" y="12168"/>
                    </a:lnTo>
                    <a:lnTo>
                      <a:pt x="6525" y="12168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75"/>
              <p:cNvSpPr/>
              <p:nvPr/>
            </p:nvSpPr>
            <p:spPr>
              <a:xfrm>
                <a:off x="7910340" y="4278848"/>
                <a:ext cx="19848" cy="16927"/>
              </a:xfrm>
              <a:custGeom>
                <a:rect b="b" l="l" r="r" t="t"/>
                <a:pathLst>
                  <a:path extrusionOk="0" h="539" w="632">
                    <a:moveTo>
                      <a:pt x="369" y="0"/>
                    </a:moveTo>
                    <a:cubicBezTo>
                      <a:pt x="119" y="0"/>
                      <a:pt x="0" y="286"/>
                      <a:pt x="179" y="453"/>
                    </a:cubicBezTo>
                    <a:cubicBezTo>
                      <a:pt x="234" y="512"/>
                      <a:pt x="303" y="539"/>
                      <a:pt x="370" y="539"/>
                    </a:cubicBezTo>
                    <a:cubicBezTo>
                      <a:pt x="504" y="539"/>
                      <a:pt x="631" y="433"/>
                      <a:pt x="631" y="274"/>
                    </a:cubicBezTo>
                    <a:cubicBezTo>
                      <a:pt x="631" y="120"/>
                      <a:pt x="512" y="0"/>
                      <a:pt x="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75"/>
              <p:cNvSpPr/>
              <p:nvPr/>
            </p:nvSpPr>
            <p:spPr>
              <a:xfrm>
                <a:off x="7059673" y="3705172"/>
                <a:ext cx="1161420" cy="338514"/>
              </a:xfrm>
              <a:custGeom>
                <a:rect b="b" l="l" r="r" t="t"/>
                <a:pathLst>
                  <a:path extrusionOk="0" h="10779" w="36982">
                    <a:moveTo>
                      <a:pt x="12682" y="0"/>
                    </a:moveTo>
                    <a:cubicBezTo>
                      <a:pt x="12469" y="0"/>
                      <a:pt x="12258" y="69"/>
                      <a:pt x="12085" y="206"/>
                    </a:cubicBezTo>
                    <a:lnTo>
                      <a:pt x="6775" y="4373"/>
                    </a:lnTo>
                    <a:lnTo>
                      <a:pt x="2382" y="4373"/>
                    </a:lnTo>
                    <a:lnTo>
                      <a:pt x="0" y="7421"/>
                    </a:lnTo>
                    <a:lnTo>
                      <a:pt x="0" y="8909"/>
                    </a:lnTo>
                    <a:lnTo>
                      <a:pt x="0" y="10517"/>
                    </a:lnTo>
                    <a:lnTo>
                      <a:pt x="1798" y="10517"/>
                    </a:lnTo>
                    <a:cubicBezTo>
                      <a:pt x="1813" y="10517"/>
                      <a:pt x="1827" y="10518"/>
                      <a:pt x="1841" y="10518"/>
                    </a:cubicBezTo>
                    <a:cubicBezTo>
                      <a:pt x="2052" y="10518"/>
                      <a:pt x="2249" y="10437"/>
                      <a:pt x="2405" y="10314"/>
                    </a:cubicBezTo>
                    <a:lnTo>
                      <a:pt x="12704" y="2218"/>
                    </a:lnTo>
                    <a:lnTo>
                      <a:pt x="23491" y="10564"/>
                    </a:lnTo>
                    <a:cubicBezTo>
                      <a:pt x="23658" y="10695"/>
                      <a:pt x="23872" y="10767"/>
                      <a:pt x="24087" y="10767"/>
                    </a:cubicBezTo>
                    <a:lnTo>
                      <a:pt x="26575" y="10767"/>
                    </a:lnTo>
                    <a:cubicBezTo>
                      <a:pt x="26635" y="10767"/>
                      <a:pt x="26694" y="10755"/>
                      <a:pt x="26766" y="10743"/>
                    </a:cubicBezTo>
                    <a:lnTo>
                      <a:pt x="27385" y="10743"/>
                    </a:lnTo>
                    <a:lnTo>
                      <a:pt x="27397" y="10778"/>
                    </a:lnTo>
                    <a:lnTo>
                      <a:pt x="36981" y="10778"/>
                    </a:lnTo>
                    <a:lnTo>
                      <a:pt x="33445" y="5706"/>
                    </a:lnTo>
                    <a:lnTo>
                      <a:pt x="24551" y="5706"/>
                    </a:lnTo>
                    <a:lnTo>
                      <a:pt x="23849" y="4813"/>
                    </a:lnTo>
                    <a:lnTo>
                      <a:pt x="19241" y="4813"/>
                    </a:lnTo>
                    <a:lnTo>
                      <a:pt x="13288" y="206"/>
                    </a:lnTo>
                    <a:cubicBezTo>
                      <a:pt x="13109" y="69"/>
                      <a:pt x="12895" y="0"/>
                      <a:pt x="126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75"/>
              <p:cNvSpPr/>
              <p:nvPr/>
            </p:nvSpPr>
            <p:spPr>
              <a:xfrm>
                <a:off x="7201749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1" y="0"/>
                    </a:moveTo>
                    <a:lnTo>
                      <a:pt x="1" y="6704"/>
                    </a:lnTo>
                    <a:lnTo>
                      <a:pt x="6228" y="6704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75"/>
              <p:cNvSpPr/>
              <p:nvPr/>
            </p:nvSpPr>
            <p:spPr>
              <a:xfrm>
                <a:off x="7225679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1" y="1"/>
                    </a:moveTo>
                    <a:lnTo>
                      <a:pt x="1" y="5335"/>
                    </a:lnTo>
                    <a:lnTo>
                      <a:pt x="4704" y="5335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75"/>
              <p:cNvSpPr/>
              <p:nvPr/>
            </p:nvSpPr>
            <p:spPr>
              <a:xfrm>
                <a:off x="7297094" y="4105335"/>
                <a:ext cx="4899" cy="167546"/>
              </a:xfrm>
              <a:custGeom>
                <a:rect b="b" l="l" r="r" t="t"/>
                <a:pathLst>
                  <a:path extrusionOk="0" h="5335" w="156">
                    <a:moveTo>
                      <a:pt x="1" y="1"/>
                    </a:moveTo>
                    <a:lnTo>
                      <a:pt x="1" y="5335"/>
                    </a:lnTo>
                    <a:lnTo>
                      <a:pt x="156" y="5335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75"/>
              <p:cNvSpPr/>
              <p:nvPr/>
            </p:nvSpPr>
            <p:spPr>
              <a:xfrm>
                <a:off x="7225679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1" y="1"/>
                    </a:moveTo>
                    <a:lnTo>
                      <a:pt x="1" y="144"/>
                    </a:lnTo>
                    <a:lnTo>
                      <a:pt x="4704" y="144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75"/>
              <p:cNvSpPr/>
              <p:nvPr/>
            </p:nvSpPr>
            <p:spPr>
              <a:xfrm>
                <a:off x="7201749" y="4294550"/>
                <a:ext cx="194837" cy="176151"/>
              </a:xfrm>
              <a:custGeom>
                <a:rect b="b" l="l" r="r" t="t"/>
                <a:pathLst>
                  <a:path extrusionOk="0" h="5609" w="6204">
                    <a:moveTo>
                      <a:pt x="1" y="1"/>
                    </a:moveTo>
                    <a:lnTo>
                      <a:pt x="1" y="5608"/>
                    </a:lnTo>
                    <a:lnTo>
                      <a:pt x="6204" y="5608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75"/>
              <p:cNvSpPr/>
              <p:nvPr/>
            </p:nvSpPr>
            <p:spPr>
              <a:xfrm>
                <a:off x="7530434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0" y="0"/>
                    </a:moveTo>
                    <a:lnTo>
                      <a:pt x="0" y="6704"/>
                    </a:lnTo>
                    <a:lnTo>
                      <a:pt x="6227" y="6704"/>
                    </a:lnTo>
                    <a:lnTo>
                      <a:pt x="6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75"/>
              <p:cNvSpPr/>
              <p:nvPr/>
            </p:nvSpPr>
            <p:spPr>
              <a:xfrm>
                <a:off x="7554364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0" y="1"/>
                    </a:moveTo>
                    <a:lnTo>
                      <a:pt x="0" y="5335"/>
                    </a:lnTo>
                    <a:lnTo>
                      <a:pt x="4703" y="533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75"/>
              <p:cNvSpPr/>
              <p:nvPr/>
            </p:nvSpPr>
            <p:spPr>
              <a:xfrm>
                <a:off x="7625402" y="4105335"/>
                <a:ext cx="5276" cy="167546"/>
              </a:xfrm>
              <a:custGeom>
                <a:rect b="b" l="l" r="r" t="t"/>
                <a:pathLst>
                  <a:path extrusionOk="0" h="5335" w="168">
                    <a:moveTo>
                      <a:pt x="1" y="1"/>
                    </a:moveTo>
                    <a:lnTo>
                      <a:pt x="1" y="5335"/>
                    </a:lnTo>
                    <a:lnTo>
                      <a:pt x="167" y="533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75"/>
              <p:cNvSpPr/>
              <p:nvPr/>
            </p:nvSpPr>
            <p:spPr>
              <a:xfrm>
                <a:off x="7554364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0" y="1"/>
                    </a:moveTo>
                    <a:lnTo>
                      <a:pt x="0" y="144"/>
                    </a:lnTo>
                    <a:lnTo>
                      <a:pt x="4703" y="144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75"/>
              <p:cNvSpPr/>
              <p:nvPr/>
            </p:nvSpPr>
            <p:spPr>
              <a:xfrm>
                <a:off x="7530810" y="4294550"/>
                <a:ext cx="194837" cy="182494"/>
              </a:xfrm>
              <a:custGeom>
                <a:rect b="b" l="l" r="r" t="t"/>
                <a:pathLst>
                  <a:path extrusionOk="0" h="5811" w="6204">
                    <a:moveTo>
                      <a:pt x="0" y="1"/>
                    </a:moveTo>
                    <a:lnTo>
                      <a:pt x="0" y="5811"/>
                    </a:lnTo>
                    <a:lnTo>
                      <a:pt x="6203" y="5811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75"/>
              <p:cNvSpPr/>
              <p:nvPr/>
            </p:nvSpPr>
            <p:spPr>
              <a:xfrm>
                <a:off x="7381228" y="3871650"/>
                <a:ext cx="158941" cy="125306"/>
              </a:xfrm>
              <a:custGeom>
                <a:rect b="b" l="l" r="r" t="t"/>
                <a:pathLst>
                  <a:path extrusionOk="0" h="3990" w="5061">
                    <a:moveTo>
                      <a:pt x="2573" y="1"/>
                    </a:moveTo>
                    <a:lnTo>
                      <a:pt x="1" y="1977"/>
                    </a:lnTo>
                    <a:lnTo>
                      <a:pt x="1" y="3989"/>
                    </a:lnTo>
                    <a:lnTo>
                      <a:pt x="5061" y="3989"/>
                    </a:lnTo>
                    <a:lnTo>
                      <a:pt x="5061" y="191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75"/>
              <p:cNvSpPr/>
              <p:nvPr/>
            </p:nvSpPr>
            <p:spPr>
              <a:xfrm>
                <a:off x="6624054" y="2948092"/>
                <a:ext cx="435650" cy="1527476"/>
              </a:xfrm>
              <a:custGeom>
                <a:rect b="b" l="l" r="r" t="t"/>
                <a:pathLst>
                  <a:path extrusionOk="0" h="48638" w="13872">
                    <a:moveTo>
                      <a:pt x="7049" y="0"/>
                    </a:moveTo>
                    <a:lnTo>
                      <a:pt x="1" y="5715"/>
                    </a:lnTo>
                    <a:lnTo>
                      <a:pt x="1" y="48637"/>
                    </a:lnTo>
                    <a:lnTo>
                      <a:pt x="13871" y="48637"/>
                    </a:lnTo>
                    <a:lnTo>
                      <a:pt x="13871" y="5715"/>
                    </a:lnTo>
                    <a:lnTo>
                      <a:pt x="70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75"/>
              <p:cNvSpPr/>
              <p:nvPr/>
            </p:nvSpPr>
            <p:spPr>
              <a:xfrm>
                <a:off x="6821874" y="3059517"/>
                <a:ext cx="42271" cy="63595"/>
              </a:xfrm>
              <a:custGeom>
                <a:rect b="b" l="l" r="r" t="t"/>
                <a:pathLst>
                  <a:path extrusionOk="0" h="2025" w="1346">
                    <a:moveTo>
                      <a:pt x="0" y="0"/>
                    </a:moveTo>
                    <a:lnTo>
                      <a:pt x="0" y="2024"/>
                    </a:lnTo>
                    <a:lnTo>
                      <a:pt x="1345" y="2024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5"/>
              <p:cNvSpPr/>
              <p:nvPr/>
            </p:nvSpPr>
            <p:spPr>
              <a:xfrm>
                <a:off x="6757556" y="3187398"/>
                <a:ext cx="168645" cy="337667"/>
              </a:xfrm>
              <a:custGeom>
                <a:rect b="b" l="l" r="r" t="t"/>
                <a:pathLst>
                  <a:path extrusionOk="0" h="10752" w="5370">
                    <a:moveTo>
                      <a:pt x="0" y="0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75"/>
              <p:cNvSpPr/>
              <p:nvPr/>
            </p:nvSpPr>
            <p:spPr>
              <a:xfrm>
                <a:off x="6757556" y="3433048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1"/>
                    </a:moveTo>
                    <a:lnTo>
                      <a:pt x="0" y="239"/>
                    </a:lnTo>
                    <a:lnTo>
                      <a:pt x="5370" y="239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75"/>
              <p:cNvSpPr/>
              <p:nvPr/>
            </p:nvSpPr>
            <p:spPr>
              <a:xfrm>
                <a:off x="6837953" y="3187398"/>
                <a:ext cx="7883" cy="249419"/>
              </a:xfrm>
              <a:custGeom>
                <a:rect b="b" l="l" r="r" t="t"/>
                <a:pathLst>
                  <a:path extrusionOk="0" h="7942" w="251">
                    <a:moveTo>
                      <a:pt x="0" y="0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75"/>
              <p:cNvSpPr/>
              <p:nvPr/>
            </p:nvSpPr>
            <p:spPr>
              <a:xfrm>
                <a:off x="6724644" y="3525033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1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75"/>
              <p:cNvSpPr/>
              <p:nvPr/>
            </p:nvSpPr>
            <p:spPr>
              <a:xfrm>
                <a:off x="6757556" y="3618872"/>
                <a:ext cx="168645" cy="337698"/>
              </a:xfrm>
              <a:custGeom>
                <a:rect b="b" l="l" r="r" t="t"/>
                <a:pathLst>
                  <a:path extrusionOk="0" h="10753" w="5370">
                    <a:moveTo>
                      <a:pt x="0" y="1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75"/>
              <p:cNvSpPr/>
              <p:nvPr/>
            </p:nvSpPr>
            <p:spPr>
              <a:xfrm>
                <a:off x="6757556" y="3864553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0"/>
                    </a:moveTo>
                    <a:lnTo>
                      <a:pt x="0" y="238"/>
                    </a:lnTo>
                    <a:lnTo>
                      <a:pt x="5370" y="238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75"/>
              <p:cNvSpPr/>
              <p:nvPr/>
            </p:nvSpPr>
            <p:spPr>
              <a:xfrm>
                <a:off x="6837953" y="3618872"/>
                <a:ext cx="7883" cy="249450"/>
              </a:xfrm>
              <a:custGeom>
                <a:rect b="b" l="l" r="r" t="t"/>
                <a:pathLst>
                  <a:path extrusionOk="0" h="7943" w="251">
                    <a:moveTo>
                      <a:pt x="0" y="1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75"/>
              <p:cNvSpPr/>
              <p:nvPr/>
            </p:nvSpPr>
            <p:spPr>
              <a:xfrm>
                <a:off x="6724644" y="3956538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0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0"/>
                    </a:lnTo>
                    <a:close/>
                  </a:path>
                </a:pathLst>
              </a:custGeom>
              <a:solidFill>
                <a:srgbClr val="7802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75"/>
              <p:cNvSpPr/>
              <p:nvPr/>
            </p:nvSpPr>
            <p:spPr>
              <a:xfrm>
                <a:off x="6730988" y="4067209"/>
                <a:ext cx="228880" cy="408359"/>
              </a:xfrm>
              <a:custGeom>
                <a:rect b="b" l="l" r="r" t="t"/>
                <a:pathLst>
                  <a:path extrusionOk="0" h="13003" w="7288">
                    <a:moveTo>
                      <a:pt x="3644" y="1"/>
                    </a:moveTo>
                    <a:cubicBezTo>
                      <a:pt x="1632" y="1"/>
                      <a:pt x="1" y="1632"/>
                      <a:pt x="1" y="3644"/>
                    </a:cubicBezTo>
                    <a:lnTo>
                      <a:pt x="1" y="13002"/>
                    </a:lnTo>
                    <a:lnTo>
                      <a:pt x="7287" y="13002"/>
                    </a:lnTo>
                    <a:lnTo>
                      <a:pt x="7287" y="3644"/>
                    </a:lnTo>
                    <a:cubicBezTo>
                      <a:pt x="7287" y="1632"/>
                      <a:pt x="5656" y="1"/>
                      <a:pt x="3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75"/>
              <p:cNvSpPr/>
              <p:nvPr/>
            </p:nvSpPr>
            <p:spPr>
              <a:xfrm>
                <a:off x="6750804" y="4088156"/>
                <a:ext cx="189247" cy="387035"/>
              </a:xfrm>
              <a:custGeom>
                <a:rect b="b" l="l" r="r" t="t"/>
                <a:pathLst>
                  <a:path extrusionOk="0" h="12324" w="6026">
                    <a:moveTo>
                      <a:pt x="3013" y="0"/>
                    </a:moveTo>
                    <a:cubicBezTo>
                      <a:pt x="1370" y="0"/>
                      <a:pt x="25" y="1405"/>
                      <a:pt x="1" y="3144"/>
                    </a:cubicBezTo>
                    <a:lnTo>
                      <a:pt x="1" y="12323"/>
                    </a:lnTo>
                    <a:lnTo>
                      <a:pt x="6025" y="12323"/>
                    </a:lnTo>
                    <a:lnTo>
                      <a:pt x="6025" y="3144"/>
                    </a:lnTo>
                    <a:cubicBezTo>
                      <a:pt x="6002" y="1405"/>
                      <a:pt x="4656" y="0"/>
                      <a:pt x="3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75"/>
              <p:cNvSpPr/>
              <p:nvPr/>
            </p:nvSpPr>
            <p:spPr>
              <a:xfrm>
                <a:off x="6756803" y="4291943"/>
                <a:ext cx="17964" cy="17587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72" y="429"/>
                      <a:pt x="572" y="274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F5AD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75"/>
              <p:cNvSpPr/>
              <p:nvPr/>
            </p:nvSpPr>
            <p:spPr>
              <a:xfrm>
                <a:off x="6625184" y="2922563"/>
                <a:ext cx="44532" cy="217637"/>
              </a:xfrm>
              <a:custGeom>
                <a:rect b="b" l="l" r="r" t="t"/>
                <a:pathLst>
                  <a:path extrusionOk="0" h="6930" w="1418">
                    <a:moveTo>
                      <a:pt x="0" y="0"/>
                    </a:moveTo>
                    <a:lnTo>
                      <a:pt x="0" y="6930"/>
                    </a:lnTo>
                    <a:lnTo>
                      <a:pt x="1417" y="6930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75"/>
              <p:cNvSpPr/>
              <p:nvPr/>
            </p:nvSpPr>
            <p:spPr>
              <a:xfrm>
                <a:off x="6585174" y="2775019"/>
                <a:ext cx="124552" cy="112838"/>
              </a:xfrm>
              <a:custGeom>
                <a:rect b="b" l="l" r="r" t="t"/>
                <a:pathLst>
                  <a:path extrusionOk="0" h="3593" w="3966">
                    <a:moveTo>
                      <a:pt x="1966" y="0"/>
                    </a:moveTo>
                    <a:cubicBezTo>
                      <a:pt x="1165" y="0"/>
                      <a:pt x="439" y="543"/>
                      <a:pt x="239" y="1356"/>
                    </a:cubicBezTo>
                    <a:cubicBezTo>
                      <a:pt x="0" y="2320"/>
                      <a:pt x="584" y="3297"/>
                      <a:pt x="1548" y="3535"/>
                    </a:cubicBezTo>
                    <a:cubicBezTo>
                      <a:pt x="1697" y="3574"/>
                      <a:pt x="1847" y="3593"/>
                      <a:pt x="1995" y="3593"/>
                    </a:cubicBezTo>
                    <a:cubicBezTo>
                      <a:pt x="2789" y="3593"/>
                      <a:pt x="3516" y="3050"/>
                      <a:pt x="3727" y="2237"/>
                    </a:cubicBezTo>
                    <a:cubicBezTo>
                      <a:pt x="3965" y="1273"/>
                      <a:pt x="3382" y="296"/>
                      <a:pt x="2417" y="58"/>
                    </a:cubicBezTo>
                    <a:cubicBezTo>
                      <a:pt x="2266" y="19"/>
                      <a:pt x="2115" y="0"/>
                      <a:pt x="19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75"/>
              <p:cNvSpPr/>
              <p:nvPr/>
            </p:nvSpPr>
            <p:spPr>
              <a:xfrm>
                <a:off x="6594156" y="2722981"/>
                <a:ext cx="93116" cy="79486"/>
              </a:xfrm>
              <a:custGeom>
                <a:rect b="b" l="l" r="r" t="t"/>
                <a:pathLst>
                  <a:path extrusionOk="0" h="2531" w="2965">
                    <a:moveTo>
                      <a:pt x="1691" y="1"/>
                    </a:moveTo>
                    <a:cubicBezTo>
                      <a:pt x="572" y="1"/>
                      <a:pt x="0" y="1358"/>
                      <a:pt x="798" y="2156"/>
                    </a:cubicBezTo>
                    <a:cubicBezTo>
                      <a:pt x="1057" y="2414"/>
                      <a:pt x="1375" y="2530"/>
                      <a:pt x="1688" y="2530"/>
                    </a:cubicBezTo>
                    <a:cubicBezTo>
                      <a:pt x="2340" y="2530"/>
                      <a:pt x="2965" y="2027"/>
                      <a:pt x="2965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75"/>
              <p:cNvSpPr/>
              <p:nvPr/>
            </p:nvSpPr>
            <p:spPr>
              <a:xfrm>
                <a:off x="6605368" y="2636617"/>
                <a:ext cx="73299" cy="63093"/>
              </a:xfrm>
              <a:custGeom>
                <a:rect b="b" l="l" r="r" t="t"/>
                <a:pathLst>
                  <a:path extrusionOk="0" h="2009" w="2334">
                    <a:moveTo>
                      <a:pt x="1334" y="0"/>
                    </a:moveTo>
                    <a:cubicBezTo>
                      <a:pt x="441" y="0"/>
                      <a:pt x="0" y="1084"/>
                      <a:pt x="631" y="1715"/>
                    </a:cubicBezTo>
                    <a:cubicBezTo>
                      <a:pt x="835" y="1918"/>
                      <a:pt x="1083" y="2009"/>
                      <a:pt x="1327" y="2009"/>
                    </a:cubicBezTo>
                    <a:cubicBezTo>
                      <a:pt x="1841" y="2009"/>
                      <a:pt x="2334" y="1606"/>
                      <a:pt x="2334" y="1000"/>
                    </a:cubicBezTo>
                    <a:cubicBezTo>
                      <a:pt x="2334" y="453"/>
                      <a:pt x="1893" y="0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75"/>
              <p:cNvSpPr/>
              <p:nvPr/>
            </p:nvSpPr>
            <p:spPr>
              <a:xfrm>
                <a:off x="6530216" y="2920833"/>
                <a:ext cx="605771" cy="278876"/>
              </a:xfrm>
              <a:custGeom>
                <a:rect b="b" l="l" r="r" t="t"/>
                <a:pathLst>
                  <a:path extrusionOk="0" h="8880" w="19289">
                    <a:moveTo>
                      <a:pt x="10034" y="0"/>
                    </a:moveTo>
                    <a:cubicBezTo>
                      <a:pt x="9845" y="0"/>
                      <a:pt x="9657" y="63"/>
                      <a:pt x="9501" y="190"/>
                    </a:cubicBezTo>
                    <a:lnTo>
                      <a:pt x="631" y="7333"/>
                    </a:lnTo>
                    <a:cubicBezTo>
                      <a:pt x="0" y="7845"/>
                      <a:pt x="357" y="8857"/>
                      <a:pt x="1167" y="8857"/>
                    </a:cubicBezTo>
                    <a:cubicBezTo>
                      <a:pt x="1357" y="8857"/>
                      <a:pt x="1548" y="8798"/>
                      <a:pt x="1703" y="8679"/>
                    </a:cubicBezTo>
                    <a:lnTo>
                      <a:pt x="10025" y="1975"/>
                    </a:lnTo>
                    <a:lnTo>
                      <a:pt x="17740" y="8655"/>
                    </a:lnTo>
                    <a:cubicBezTo>
                      <a:pt x="17907" y="8805"/>
                      <a:pt x="18117" y="8879"/>
                      <a:pt x="18326" y="8879"/>
                    </a:cubicBezTo>
                    <a:cubicBezTo>
                      <a:pt x="18567" y="8879"/>
                      <a:pt x="18807" y="8781"/>
                      <a:pt x="18979" y="8583"/>
                    </a:cubicBezTo>
                    <a:cubicBezTo>
                      <a:pt x="19288" y="8214"/>
                      <a:pt x="19241" y="7655"/>
                      <a:pt x="18860" y="7357"/>
                    </a:cubicBezTo>
                    <a:lnTo>
                      <a:pt x="10597" y="213"/>
                    </a:lnTo>
                    <a:cubicBezTo>
                      <a:pt x="10437" y="72"/>
                      <a:pt x="10236" y="0"/>
                      <a:pt x="100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75"/>
              <p:cNvSpPr/>
              <p:nvPr/>
            </p:nvSpPr>
            <p:spPr>
              <a:xfrm>
                <a:off x="8553828" y="3724330"/>
                <a:ext cx="94655" cy="164939"/>
              </a:xfrm>
              <a:custGeom>
                <a:rect b="b" l="l" r="r" t="t"/>
                <a:pathLst>
                  <a:path extrusionOk="0" h="5252" w="3014">
                    <a:moveTo>
                      <a:pt x="1" y="1"/>
                    </a:moveTo>
                    <a:lnTo>
                      <a:pt x="1" y="5251"/>
                    </a:lnTo>
                    <a:lnTo>
                      <a:pt x="3013" y="5251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75"/>
              <p:cNvSpPr/>
              <p:nvPr/>
            </p:nvSpPr>
            <p:spPr>
              <a:xfrm>
                <a:off x="8535142" y="3705644"/>
                <a:ext cx="132027" cy="202311"/>
              </a:xfrm>
              <a:custGeom>
                <a:rect b="b" l="l" r="r" t="t"/>
                <a:pathLst>
                  <a:path extrusionOk="0" h="6442" w="4204">
                    <a:moveTo>
                      <a:pt x="3608" y="596"/>
                    </a:moveTo>
                    <a:lnTo>
                      <a:pt x="3608" y="5834"/>
                    </a:lnTo>
                    <a:lnTo>
                      <a:pt x="596" y="5834"/>
                    </a:lnTo>
                    <a:lnTo>
                      <a:pt x="596" y="596"/>
                    </a:lnTo>
                    <a:close/>
                    <a:moveTo>
                      <a:pt x="0" y="0"/>
                    </a:moveTo>
                    <a:lnTo>
                      <a:pt x="0" y="6441"/>
                    </a:lnTo>
                    <a:lnTo>
                      <a:pt x="4203" y="6441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75"/>
              <p:cNvSpPr/>
              <p:nvPr/>
            </p:nvSpPr>
            <p:spPr>
              <a:xfrm>
                <a:off x="8598329" y="3724330"/>
                <a:ext cx="5653" cy="164939"/>
              </a:xfrm>
              <a:custGeom>
                <a:rect b="b" l="l" r="r" t="t"/>
                <a:pathLst>
                  <a:path extrusionOk="0" h="5252" w="180">
                    <a:moveTo>
                      <a:pt x="1" y="1"/>
                    </a:moveTo>
                    <a:lnTo>
                      <a:pt x="1" y="5251"/>
                    </a:lnTo>
                    <a:lnTo>
                      <a:pt x="179" y="5251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75"/>
              <p:cNvSpPr/>
              <p:nvPr/>
            </p:nvSpPr>
            <p:spPr>
              <a:xfrm>
                <a:off x="8553828" y="3777812"/>
                <a:ext cx="94655" cy="5621"/>
              </a:xfrm>
              <a:custGeom>
                <a:rect b="b" l="l" r="r" t="t"/>
                <a:pathLst>
                  <a:path extrusionOk="0" h="179" w="3014">
                    <a:moveTo>
                      <a:pt x="1" y="0"/>
                    </a:moveTo>
                    <a:lnTo>
                      <a:pt x="1" y="179"/>
                    </a:lnTo>
                    <a:lnTo>
                      <a:pt x="3013" y="17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75"/>
              <p:cNvSpPr/>
              <p:nvPr/>
            </p:nvSpPr>
            <p:spPr>
              <a:xfrm>
                <a:off x="8771088" y="4107219"/>
                <a:ext cx="197443" cy="213177"/>
              </a:xfrm>
              <a:custGeom>
                <a:rect b="b" l="l" r="r" t="t"/>
                <a:pathLst>
                  <a:path extrusionOk="0" h="6788" w="6287">
                    <a:moveTo>
                      <a:pt x="0" y="1"/>
                    </a:moveTo>
                    <a:lnTo>
                      <a:pt x="0" y="6787"/>
                    </a:lnTo>
                    <a:lnTo>
                      <a:pt x="6287" y="6787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75"/>
              <p:cNvSpPr/>
              <p:nvPr/>
            </p:nvSpPr>
            <p:spPr>
              <a:xfrm>
                <a:off x="8752402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2" y="596"/>
                    </a:moveTo>
                    <a:lnTo>
                      <a:pt x="6882" y="7382"/>
                    </a:lnTo>
                    <a:lnTo>
                      <a:pt x="595" y="7382"/>
                    </a:lnTo>
                    <a:lnTo>
                      <a:pt x="595" y="596"/>
                    </a:lnTo>
                    <a:close/>
                    <a:moveTo>
                      <a:pt x="0" y="0"/>
                    </a:moveTo>
                    <a:lnTo>
                      <a:pt x="0" y="7989"/>
                    </a:lnTo>
                    <a:lnTo>
                      <a:pt x="7477" y="798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75"/>
              <p:cNvSpPr/>
              <p:nvPr/>
            </p:nvSpPr>
            <p:spPr>
              <a:xfrm>
                <a:off x="8898969" y="4107219"/>
                <a:ext cx="5998" cy="216161"/>
              </a:xfrm>
              <a:custGeom>
                <a:rect b="b" l="l" r="r" t="t"/>
                <a:pathLst>
                  <a:path extrusionOk="0" h="6883" w="191">
                    <a:moveTo>
                      <a:pt x="0" y="1"/>
                    </a:moveTo>
                    <a:lnTo>
                      <a:pt x="0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75"/>
              <p:cNvSpPr/>
              <p:nvPr/>
            </p:nvSpPr>
            <p:spPr>
              <a:xfrm>
                <a:off x="8834652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75"/>
              <p:cNvSpPr/>
              <p:nvPr/>
            </p:nvSpPr>
            <p:spPr>
              <a:xfrm>
                <a:off x="8771088" y="4180519"/>
                <a:ext cx="197820" cy="5998"/>
              </a:xfrm>
              <a:custGeom>
                <a:rect b="b" l="l" r="r" t="t"/>
                <a:pathLst>
                  <a:path extrusionOk="0" h="191" w="6299">
                    <a:moveTo>
                      <a:pt x="0" y="0"/>
                    </a:moveTo>
                    <a:lnTo>
                      <a:pt x="0" y="191"/>
                    </a:lnTo>
                    <a:lnTo>
                      <a:pt x="6299" y="191"/>
                    </a:lnTo>
                    <a:lnTo>
                      <a:pt x="6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75"/>
              <p:cNvSpPr/>
              <p:nvPr/>
            </p:nvSpPr>
            <p:spPr>
              <a:xfrm>
                <a:off x="8222160" y="4107219"/>
                <a:ext cx="197098" cy="213177"/>
              </a:xfrm>
              <a:custGeom>
                <a:rect b="b" l="l" r="r" t="t"/>
                <a:pathLst>
                  <a:path extrusionOk="0" h="6788" w="6276">
                    <a:moveTo>
                      <a:pt x="1" y="1"/>
                    </a:moveTo>
                    <a:lnTo>
                      <a:pt x="1" y="6787"/>
                    </a:lnTo>
                    <a:lnTo>
                      <a:pt x="6276" y="6787"/>
                    </a:lnTo>
                    <a:lnTo>
                      <a:pt x="62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75"/>
              <p:cNvSpPr/>
              <p:nvPr/>
            </p:nvSpPr>
            <p:spPr>
              <a:xfrm>
                <a:off x="8203097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3" y="596"/>
                    </a:moveTo>
                    <a:lnTo>
                      <a:pt x="6883" y="7382"/>
                    </a:lnTo>
                    <a:lnTo>
                      <a:pt x="608" y="7382"/>
                    </a:lnTo>
                    <a:lnTo>
                      <a:pt x="608" y="596"/>
                    </a:lnTo>
                    <a:close/>
                    <a:moveTo>
                      <a:pt x="1" y="0"/>
                    </a:moveTo>
                    <a:lnTo>
                      <a:pt x="1" y="7989"/>
                    </a:lnTo>
                    <a:lnTo>
                      <a:pt x="7478" y="7989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75"/>
              <p:cNvSpPr/>
              <p:nvPr/>
            </p:nvSpPr>
            <p:spPr>
              <a:xfrm>
                <a:off x="8349664" y="4107219"/>
                <a:ext cx="6030" cy="216161"/>
              </a:xfrm>
              <a:custGeom>
                <a:rect b="b" l="l" r="r" t="t"/>
                <a:pathLst>
                  <a:path extrusionOk="0" h="6883" w="192">
                    <a:moveTo>
                      <a:pt x="1" y="1"/>
                    </a:moveTo>
                    <a:lnTo>
                      <a:pt x="1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75"/>
              <p:cNvSpPr/>
              <p:nvPr/>
            </p:nvSpPr>
            <p:spPr>
              <a:xfrm>
                <a:off x="8285378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75"/>
              <p:cNvSpPr/>
              <p:nvPr/>
            </p:nvSpPr>
            <p:spPr>
              <a:xfrm>
                <a:off x="8222160" y="4180519"/>
                <a:ext cx="197475" cy="5998"/>
              </a:xfrm>
              <a:custGeom>
                <a:rect b="b" l="l" r="r" t="t"/>
                <a:pathLst>
                  <a:path extrusionOk="0" h="191" w="6288">
                    <a:moveTo>
                      <a:pt x="1" y="0"/>
                    </a:moveTo>
                    <a:lnTo>
                      <a:pt x="1" y="191"/>
                    </a:lnTo>
                    <a:lnTo>
                      <a:pt x="6287" y="191"/>
                    </a:lnTo>
                    <a:lnTo>
                      <a:pt x="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75"/>
              <p:cNvSpPr/>
              <p:nvPr/>
            </p:nvSpPr>
            <p:spPr>
              <a:xfrm>
                <a:off x="8492903" y="4088156"/>
                <a:ext cx="207179" cy="386658"/>
              </a:xfrm>
              <a:custGeom>
                <a:rect b="b" l="l" r="r" t="t"/>
                <a:pathLst>
                  <a:path extrusionOk="0" h="12312" w="6597">
                    <a:moveTo>
                      <a:pt x="0" y="0"/>
                    </a:moveTo>
                    <a:lnTo>
                      <a:pt x="0" y="12311"/>
                    </a:lnTo>
                    <a:lnTo>
                      <a:pt x="6596" y="12311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75"/>
              <p:cNvSpPr/>
              <p:nvPr/>
            </p:nvSpPr>
            <p:spPr>
              <a:xfrm>
                <a:off x="8448402" y="4440364"/>
                <a:ext cx="295804" cy="34451"/>
              </a:xfrm>
              <a:custGeom>
                <a:rect b="b" l="l" r="r" t="t"/>
                <a:pathLst>
                  <a:path extrusionOk="0" h="1097" w="9419">
                    <a:moveTo>
                      <a:pt x="0" y="1"/>
                    </a:moveTo>
                    <a:lnTo>
                      <a:pt x="0" y="1096"/>
                    </a:lnTo>
                    <a:lnTo>
                      <a:pt x="9418" y="1096"/>
                    </a:lnTo>
                    <a:lnTo>
                      <a:pt x="9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75"/>
              <p:cNvSpPr/>
              <p:nvPr/>
            </p:nvSpPr>
            <p:spPr>
              <a:xfrm>
                <a:off x="8499623" y="4274734"/>
                <a:ext cx="19094" cy="16331"/>
              </a:xfrm>
              <a:custGeom>
                <a:rect b="b" l="l" r="r" t="t"/>
                <a:pathLst>
                  <a:path extrusionOk="0" h="520" w="608">
                    <a:moveTo>
                      <a:pt x="346" y="0"/>
                    </a:moveTo>
                    <a:cubicBezTo>
                      <a:pt x="119" y="0"/>
                      <a:pt x="0" y="286"/>
                      <a:pt x="167" y="441"/>
                    </a:cubicBezTo>
                    <a:cubicBezTo>
                      <a:pt x="217" y="495"/>
                      <a:pt x="281" y="519"/>
                      <a:pt x="345" y="519"/>
                    </a:cubicBezTo>
                    <a:cubicBezTo>
                      <a:pt x="477" y="519"/>
                      <a:pt x="608" y="415"/>
                      <a:pt x="608" y="262"/>
                    </a:cubicBezTo>
                    <a:cubicBezTo>
                      <a:pt x="596" y="120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75"/>
              <p:cNvSpPr/>
              <p:nvPr/>
            </p:nvSpPr>
            <p:spPr>
              <a:xfrm>
                <a:off x="8407638" y="3372673"/>
                <a:ext cx="59104" cy="296903"/>
              </a:xfrm>
              <a:custGeom>
                <a:rect b="b" l="l" r="r" t="t"/>
                <a:pathLst>
                  <a:path extrusionOk="0" h="9454" w="1882">
                    <a:moveTo>
                      <a:pt x="0" y="0"/>
                    </a:moveTo>
                    <a:lnTo>
                      <a:pt x="0" y="9454"/>
                    </a:lnTo>
                    <a:lnTo>
                      <a:pt x="1882" y="9454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75"/>
              <p:cNvSpPr/>
              <p:nvPr/>
            </p:nvSpPr>
            <p:spPr>
              <a:xfrm>
                <a:off x="8373595" y="3241226"/>
                <a:ext cx="112964" cy="112964"/>
              </a:xfrm>
              <a:custGeom>
                <a:rect b="b" l="l" r="r" t="t"/>
                <a:pathLst>
                  <a:path extrusionOk="0" h="3597" w="3597">
                    <a:moveTo>
                      <a:pt x="1799" y="1"/>
                    </a:moveTo>
                    <a:cubicBezTo>
                      <a:pt x="811" y="1"/>
                      <a:pt x="1" y="810"/>
                      <a:pt x="1" y="1799"/>
                    </a:cubicBezTo>
                    <a:cubicBezTo>
                      <a:pt x="1" y="2787"/>
                      <a:pt x="811" y="3596"/>
                      <a:pt x="1799" y="3596"/>
                    </a:cubicBezTo>
                    <a:cubicBezTo>
                      <a:pt x="2787" y="3596"/>
                      <a:pt x="3597" y="2787"/>
                      <a:pt x="3597" y="1799"/>
                    </a:cubicBezTo>
                    <a:cubicBezTo>
                      <a:pt x="3597" y="810"/>
                      <a:pt x="2787" y="1"/>
                      <a:pt x="17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75"/>
              <p:cNvSpPr/>
              <p:nvPr/>
            </p:nvSpPr>
            <p:spPr>
              <a:xfrm>
                <a:off x="8376987" y="3189251"/>
                <a:ext cx="92739" cy="79486"/>
              </a:xfrm>
              <a:custGeom>
                <a:rect b="b" l="l" r="r" t="t"/>
                <a:pathLst>
                  <a:path extrusionOk="0" h="2531" w="2953">
                    <a:moveTo>
                      <a:pt x="1691" y="1"/>
                    </a:moveTo>
                    <a:cubicBezTo>
                      <a:pt x="560" y="1"/>
                      <a:pt x="0" y="1358"/>
                      <a:pt x="798" y="2156"/>
                    </a:cubicBezTo>
                    <a:cubicBezTo>
                      <a:pt x="1057" y="2414"/>
                      <a:pt x="1374" y="2530"/>
                      <a:pt x="1685" y="2530"/>
                    </a:cubicBezTo>
                    <a:cubicBezTo>
                      <a:pt x="2333" y="2530"/>
                      <a:pt x="2953" y="2027"/>
                      <a:pt x="2953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75"/>
              <p:cNvSpPr/>
              <p:nvPr/>
            </p:nvSpPr>
            <p:spPr>
              <a:xfrm>
                <a:off x="8387821" y="3118213"/>
                <a:ext cx="73676" cy="63124"/>
              </a:xfrm>
              <a:custGeom>
                <a:rect b="b" l="l" r="r" t="t"/>
                <a:pathLst>
                  <a:path extrusionOk="0" h="2010" w="2346">
                    <a:moveTo>
                      <a:pt x="1346" y="1"/>
                    </a:moveTo>
                    <a:cubicBezTo>
                      <a:pt x="453" y="1"/>
                      <a:pt x="0" y="1084"/>
                      <a:pt x="631" y="1715"/>
                    </a:cubicBezTo>
                    <a:cubicBezTo>
                      <a:pt x="835" y="1918"/>
                      <a:pt x="1085" y="2009"/>
                      <a:pt x="1330" y="2009"/>
                    </a:cubicBezTo>
                    <a:cubicBezTo>
                      <a:pt x="1848" y="2009"/>
                      <a:pt x="2346" y="1606"/>
                      <a:pt x="2346" y="1001"/>
                    </a:cubicBezTo>
                    <a:cubicBezTo>
                      <a:pt x="2346" y="453"/>
                      <a:pt x="1894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75"/>
              <p:cNvSpPr/>
              <p:nvPr/>
            </p:nvSpPr>
            <p:spPr>
              <a:xfrm>
                <a:off x="8115980" y="3422967"/>
                <a:ext cx="1030712" cy="720211"/>
              </a:xfrm>
              <a:custGeom>
                <a:rect b="b" l="l" r="r" t="t"/>
                <a:pathLst>
                  <a:path extrusionOk="0" h="22933" w="32820">
                    <a:moveTo>
                      <a:pt x="15455" y="0"/>
                    </a:moveTo>
                    <a:cubicBezTo>
                      <a:pt x="15241" y="0"/>
                      <a:pt x="15038" y="95"/>
                      <a:pt x="14919" y="262"/>
                    </a:cubicBezTo>
                    <a:lnTo>
                      <a:pt x="1" y="19788"/>
                    </a:lnTo>
                    <a:lnTo>
                      <a:pt x="1703" y="19788"/>
                    </a:lnTo>
                    <a:lnTo>
                      <a:pt x="15455" y="1774"/>
                    </a:lnTo>
                    <a:lnTo>
                      <a:pt x="31350" y="22658"/>
                    </a:lnTo>
                    <a:cubicBezTo>
                      <a:pt x="31499" y="22852"/>
                      <a:pt x="31687" y="22933"/>
                      <a:pt x="31870" y="22933"/>
                    </a:cubicBezTo>
                    <a:cubicBezTo>
                      <a:pt x="32361" y="22933"/>
                      <a:pt x="32820" y="22356"/>
                      <a:pt x="32421" y="21836"/>
                    </a:cubicBezTo>
                    <a:lnTo>
                      <a:pt x="15979" y="262"/>
                    </a:lnTo>
                    <a:cubicBezTo>
                      <a:pt x="15860" y="95"/>
                      <a:pt x="15657" y="0"/>
                      <a:pt x="15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75"/>
              <p:cNvSpPr/>
              <p:nvPr/>
            </p:nvSpPr>
            <p:spPr>
              <a:xfrm>
                <a:off x="5558765" y="3193742"/>
                <a:ext cx="72200" cy="230356"/>
              </a:xfrm>
              <a:custGeom>
                <a:rect b="b" l="l" r="r" t="t"/>
                <a:pathLst>
                  <a:path extrusionOk="0" h="7335" w="2299">
                    <a:moveTo>
                      <a:pt x="1" y="1"/>
                    </a:moveTo>
                    <a:lnTo>
                      <a:pt x="1" y="7335"/>
                    </a:lnTo>
                    <a:lnTo>
                      <a:pt x="2299" y="7335"/>
                    </a:lnTo>
                    <a:lnTo>
                      <a:pt x="2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75"/>
              <p:cNvSpPr/>
              <p:nvPr/>
            </p:nvSpPr>
            <p:spPr>
              <a:xfrm>
                <a:off x="5522869" y="2996707"/>
                <a:ext cx="145876" cy="145845"/>
              </a:xfrm>
              <a:custGeom>
                <a:rect b="b" l="l" r="r" t="t"/>
                <a:pathLst>
                  <a:path extrusionOk="0" h="4644" w="4645">
                    <a:moveTo>
                      <a:pt x="2322" y="0"/>
                    </a:moveTo>
                    <a:cubicBezTo>
                      <a:pt x="1037" y="0"/>
                      <a:pt x="1" y="1036"/>
                      <a:pt x="1" y="2322"/>
                    </a:cubicBezTo>
                    <a:cubicBezTo>
                      <a:pt x="1" y="3596"/>
                      <a:pt x="1037" y="4643"/>
                      <a:pt x="2322" y="4643"/>
                    </a:cubicBezTo>
                    <a:cubicBezTo>
                      <a:pt x="3608" y="4643"/>
                      <a:pt x="4644" y="3596"/>
                      <a:pt x="4644" y="2322"/>
                    </a:cubicBezTo>
                    <a:cubicBezTo>
                      <a:pt x="4644" y="1036"/>
                      <a:pt x="3608" y="0"/>
                      <a:pt x="2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75"/>
              <p:cNvSpPr/>
              <p:nvPr/>
            </p:nvSpPr>
            <p:spPr>
              <a:xfrm>
                <a:off x="5526983" y="2928998"/>
                <a:ext cx="120061" cy="102946"/>
              </a:xfrm>
              <a:custGeom>
                <a:rect b="b" l="l" r="r" t="t"/>
                <a:pathLst>
                  <a:path extrusionOk="0" h="3278" w="3823">
                    <a:moveTo>
                      <a:pt x="2191" y="1"/>
                    </a:moveTo>
                    <a:cubicBezTo>
                      <a:pt x="727" y="1"/>
                      <a:pt x="1" y="1763"/>
                      <a:pt x="1025" y="2799"/>
                    </a:cubicBezTo>
                    <a:cubicBezTo>
                      <a:pt x="1359" y="3130"/>
                      <a:pt x="1770" y="3278"/>
                      <a:pt x="2172" y="3278"/>
                    </a:cubicBezTo>
                    <a:cubicBezTo>
                      <a:pt x="3015" y="3278"/>
                      <a:pt x="3823" y="2627"/>
                      <a:pt x="3823" y="1644"/>
                    </a:cubicBezTo>
                    <a:cubicBezTo>
                      <a:pt x="3823" y="739"/>
                      <a:pt x="3096" y="1"/>
                      <a:pt x="2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75"/>
              <p:cNvSpPr/>
              <p:nvPr/>
            </p:nvSpPr>
            <p:spPr>
              <a:xfrm>
                <a:off x="5555028" y="2837390"/>
                <a:ext cx="81182" cy="81182"/>
              </a:xfrm>
              <a:custGeom>
                <a:rect b="b" l="l" r="r" t="t"/>
                <a:pathLst>
                  <a:path extrusionOk="0" h="2585" w="2585">
                    <a:moveTo>
                      <a:pt x="1298" y="1"/>
                    </a:moveTo>
                    <a:cubicBezTo>
                      <a:pt x="584" y="1"/>
                      <a:pt x="1" y="584"/>
                      <a:pt x="1" y="1299"/>
                    </a:cubicBezTo>
                    <a:cubicBezTo>
                      <a:pt x="1" y="2013"/>
                      <a:pt x="584" y="2585"/>
                      <a:pt x="1298" y="2585"/>
                    </a:cubicBezTo>
                    <a:cubicBezTo>
                      <a:pt x="2013" y="2585"/>
                      <a:pt x="2584" y="2013"/>
                      <a:pt x="2584" y="1299"/>
                    </a:cubicBezTo>
                    <a:cubicBezTo>
                      <a:pt x="2584" y="584"/>
                      <a:pt x="2013" y="1"/>
                      <a:pt x="1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75"/>
              <p:cNvSpPr/>
              <p:nvPr/>
            </p:nvSpPr>
            <p:spPr>
              <a:xfrm>
                <a:off x="6008233" y="3274516"/>
                <a:ext cx="102475" cy="178380"/>
              </a:xfrm>
              <a:custGeom>
                <a:rect b="b" l="l" r="r" t="t"/>
                <a:pathLst>
                  <a:path extrusionOk="0" h="5680" w="3263">
                    <a:moveTo>
                      <a:pt x="0" y="0"/>
                    </a:moveTo>
                    <a:lnTo>
                      <a:pt x="0" y="5680"/>
                    </a:lnTo>
                    <a:lnTo>
                      <a:pt x="3262" y="5680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75"/>
              <p:cNvSpPr/>
              <p:nvPr/>
            </p:nvSpPr>
            <p:spPr>
              <a:xfrm>
                <a:off x="6055718" y="3274516"/>
                <a:ext cx="7506" cy="178380"/>
              </a:xfrm>
              <a:custGeom>
                <a:rect b="b" l="l" r="r" t="t"/>
                <a:pathLst>
                  <a:path extrusionOk="0" h="5680" w="239">
                    <a:moveTo>
                      <a:pt x="0" y="0"/>
                    </a:moveTo>
                    <a:lnTo>
                      <a:pt x="0" y="5680"/>
                    </a:lnTo>
                    <a:lnTo>
                      <a:pt x="238" y="568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75"/>
              <p:cNvSpPr/>
              <p:nvPr/>
            </p:nvSpPr>
            <p:spPr>
              <a:xfrm>
                <a:off x="6008233" y="3359749"/>
                <a:ext cx="102475" cy="7883"/>
              </a:xfrm>
              <a:custGeom>
                <a:rect b="b" l="l" r="r" t="t"/>
                <a:pathLst>
                  <a:path extrusionOk="0" h="251" w="3263">
                    <a:moveTo>
                      <a:pt x="0" y="1"/>
                    </a:moveTo>
                    <a:lnTo>
                      <a:pt x="0" y="251"/>
                    </a:lnTo>
                    <a:lnTo>
                      <a:pt x="3262" y="251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75"/>
              <p:cNvSpPr/>
              <p:nvPr/>
            </p:nvSpPr>
            <p:spPr>
              <a:xfrm>
                <a:off x="5550914" y="3506347"/>
                <a:ext cx="297688" cy="29552"/>
              </a:xfrm>
              <a:custGeom>
                <a:rect b="b" l="l" r="r" t="t"/>
                <a:pathLst>
                  <a:path extrusionOk="0" h="941" w="9479">
                    <a:moveTo>
                      <a:pt x="1" y="0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75"/>
              <p:cNvSpPr/>
              <p:nvPr/>
            </p:nvSpPr>
            <p:spPr>
              <a:xfrm>
                <a:off x="5915871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75"/>
              <p:cNvSpPr/>
              <p:nvPr/>
            </p:nvSpPr>
            <p:spPr>
              <a:xfrm>
                <a:off x="6286419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75"/>
              <p:cNvSpPr/>
              <p:nvPr/>
            </p:nvSpPr>
            <p:spPr>
              <a:xfrm>
                <a:off x="6255736" y="4031313"/>
                <a:ext cx="297688" cy="29584"/>
              </a:xfrm>
              <a:custGeom>
                <a:rect b="b" l="l" r="r" t="t"/>
                <a:pathLst>
                  <a:path extrusionOk="0" h="942" w="9479">
                    <a:moveTo>
                      <a:pt x="1" y="1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75"/>
              <p:cNvSpPr/>
              <p:nvPr/>
            </p:nvSpPr>
            <p:spPr>
              <a:xfrm>
                <a:off x="5576728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0" y="0"/>
                    </a:moveTo>
                    <a:lnTo>
                      <a:pt x="0" y="8644"/>
                    </a:lnTo>
                    <a:lnTo>
                      <a:pt x="7989" y="8644"/>
                    </a:lnTo>
                    <a:lnTo>
                      <a:pt x="79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75"/>
              <p:cNvSpPr/>
              <p:nvPr/>
            </p:nvSpPr>
            <p:spPr>
              <a:xfrm>
                <a:off x="5941655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75"/>
              <p:cNvSpPr/>
              <p:nvPr/>
            </p:nvSpPr>
            <p:spPr>
              <a:xfrm>
                <a:off x="6312202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75"/>
              <p:cNvSpPr/>
              <p:nvPr/>
            </p:nvSpPr>
            <p:spPr>
              <a:xfrm>
                <a:off x="6281551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75"/>
              <p:cNvSpPr/>
              <p:nvPr/>
            </p:nvSpPr>
            <p:spPr>
              <a:xfrm>
                <a:off x="5595038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75"/>
              <p:cNvSpPr/>
              <p:nvPr/>
            </p:nvSpPr>
            <p:spPr>
              <a:xfrm>
                <a:off x="5739375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75"/>
              <p:cNvSpPr/>
              <p:nvPr/>
            </p:nvSpPr>
            <p:spPr>
              <a:xfrm>
                <a:off x="5657471" y="3534392"/>
                <a:ext cx="7537" cy="271496"/>
              </a:xfrm>
              <a:custGeom>
                <a:rect b="b" l="l" r="r" t="t"/>
                <a:pathLst>
                  <a:path extrusionOk="0" h="8645" w="240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75"/>
              <p:cNvSpPr/>
              <p:nvPr/>
            </p:nvSpPr>
            <p:spPr>
              <a:xfrm>
                <a:off x="5576728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0" y="0"/>
                    </a:moveTo>
                    <a:lnTo>
                      <a:pt x="0" y="250"/>
                    </a:lnTo>
                    <a:lnTo>
                      <a:pt x="8001" y="250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75"/>
              <p:cNvSpPr/>
              <p:nvPr/>
            </p:nvSpPr>
            <p:spPr>
              <a:xfrm>
                <a:off x="6104301" y="3534392"/>
                <a:ext cx="7537" cy="274857"/>
              </a:xfrm>
              <a:custGeom>
                <a:rect b="b" l="l" r="r" t="t"/>
                <a:pathLst>
                  <a:path extrusionOk="0" h="8752" w="240">
                    <a:moveTo>
                      <a:pt x="1" y="0"/>
                    </a:moveTo>
                    <a:lnTo>
                      <a:pt x="1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75"/>
              <p:cNvSpPr/>
              <p:nvPr/>
            </p:nvSpPr>
            <p:spPr>
              <a:xfrm>
                <a:off x="6022428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0" y="0"/>
                    </a:moveTo>
                    <a:lnTo>
                      <a:pt x="0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75"/>
              <p:cNvSpPr/>
              <p:nvPr/>
            </p:nvSpPr>
            <p:spPr>
              <a:xfrm>
                <a:off x="5941655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75"/>
              <p:cNvSpPr/>
              <p:nvPr/>
            </p:nvSpPr>
            <p:spPr>
              <a:xfrm>
                <a:off x="6474880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8" y="8751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75"/>
              <p:cNvSpPr/>
              <p:nvPr/>
            </p:nvSpPr>
            <p:spPr>
              <a:xfrm>
                <a:off x="6392976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75"/>
              <p:cNvSpPr/>
              <p:nvPr/>
            </p:nvSpPr>
            <p:spPr>
              <a:xfrm>
                <a:off x="6312202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75"/>
              <p:cNvSpPr/>
              <p:nvPr/>
            </p:nvSpPr>
            <p:spPr>
              <a:xfrm>
                <a:off x="6444197" y="4059358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1" y="1"/>
                    </a:moveTo>
                    <a:lnTo>
                      <a:pt x="1" y="8752"/>
                    </a:lnTo>
                    <a:lnTo>
                      <a:pt x="239" y="8752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75"/>
              <p:cNvSpPr/>
              <p:nvPr/>
            </p:nvSpPr>
            <p:spPr>
              <a:xfrm>
                <a:off x="6362325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8" y="8633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75"/>
              <p:cNvSpPr/>
              <p:nvPr/>
            </p:nvSpPr>
            <p:spPr>
              <a:xfrm>
                <a:off x="6281551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75"/>
              <p:cNvSpPr/>
              <p:nvPr/>
            </p:nvSpPr>
            <p:spPr>
              <a:xfrm>
                <a:off x="5757307" y="4059358"/>
                <a:ext cx="7883" cy="274857"/>
              </a:xfrm>
              <a:custGeom>
                <a:rect b="b" l="l" r="r" t="t"/>
                <a:pathLst>
                  <a:path extrusionOk="0" h="8752" w="251">
                    <a:moveTo>
                      <a:pt x="1" y="1"/>
                    </a:moveTo>
                    <a:lnTo>
                      <a:pt x="1" y="8752"/>
                    </a:lnTo>
                    <a:lnTo>
                      <a:pt x="251" y="8752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75"/>
              <p:cNvSpPr/>
              <p:nvPr/>
            </p:nvSpPr>
            <p:spPr>
              <a:xfrm>
                <a:off x="5675811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9" y="863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75"/>
              <p:cNvSpPr/>
              <p:nvPr/>
            </p:nvSpPr>
            <p:spPr>
              <a:xfrm>
                <a:off x="5595038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75"/>
              <p:cNvSpPr/>
              <p:nvPr/>
            </p:nvSpPr>
            <p:spPr>
              <a:xfrm>
                <a:off x="5568877" y="4031313"/>
                <a:ext cx="297657" cy="29584"/>
              </a:xfrm>
              <a:custGeom>
                <a:rect b="b" l="l" r="r" t="t"/>
                <a:pathLst>
                  <a:path extrusionOk="0" h="942" w="9478">
                    <a:moveTo>
                      <a:pt x="0" y="1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75"/>
              <p:cNvSpPr/>
              <p:nvPr/>
            </p:nvSpPr>
            <p:spPr>
              <a:xfrm>
                <a:off x="5964486" y="4102728"/>
                <a:ext cx="200050" cy="373217"/>
              </a:xfrm>
              <a:custGeom>
                <a:rect b="b" l="l" r="r" t="t"/>
                <a:pathLst>
                  <a:path extrusionOk="0" h="11884" w="6370">
                    <a:moveTo>
                      <a:pt x="0" y="1"/>
                    </a:moveTo>
                    <a:lnTo>
                      <a:pt x="0" y="11883"/>
                    </a:lnTo>
                    <a:lnTo>
                      <a:pt x="6370" y="11883"/>
                    </a:lnTo>
                    <a:lnTo>
                      <a:pt x="6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75"/>
              <p:cNvSpPr/>
              <p:nvPr/>
            </p:nvSpPr>
            <p:spPr>
              <a:xfrm>
                <a:off x="5971207" y="4282962"/>
                <a:ext cx="18341" cy="15765"/>
              </a:xfrm>
              <a:custGeom>
                <a:rect b="b" l="l" r="r" t="t"/>
                <a:pathLst>
                  <a:path extrusionOk="0" h="502" w="584">
                    <a:moveTo>
                      <a:pt x="334" y="0"/>
                    </a:moveTo>
                    <a:cubicBezTo>
                      <a:pt x="107" y="0"/>
                      <a:pt x="0" y="274"/>
                      <a:pt x="155" y="429"/>
                    </a:cubicBezTo>
                    <a:cubicBezTo>
                      <a:pt x="205" y="479"/>
                      <a:pt x="268" y="502"/>
                      <a:pt x="330" y="502"/>
                    </a:cubicBezTo>
                    <a:cubicBezTo>
                      <a:pt x="459" y="502"/>
                      <a:pt x="584" y="403"/>
                      <a:pt x="584" y="250"/>
                    </a:cubicBezTo>
                    <a:cubicBezTo>
                      <a:pt x="584" y="119"/>
                      <a:pt x="465" y="0"/>
                      <a:pt x="334" y="0"/>
                    </a:cubicBez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75"/>
              <p:cNvSpPr/>
              <p:nvPr/>
            </p:nvSpPr>
            <p:spPr>
              <a:xfrm>
                <a:off x="5372188" y="3112874"/>
                <a:ext cx="1252274" cy="452734"/>
              </a:xfrm>
              <a:custGeom>
                <a:rect b="b" l="l" r="r" t="t"/>
                <a:pathLst>
                  <a:path extrusionOk="0" h="14416" w="39875">
                    <a:moveTo>
                      <a:pt x="22033" y="1"/>
                    </a:moveTo>
                    <a:cubicBezTo>
                      <a:pt x="21866" y="1"/>
                      <a:pt x="21700" y="46"/>
                      <a:pt x="21551" y="135"/>
                    </a:cubicBezTo>
                    <a:lnTo>
                      <a:pt x="596" y="12660"/>
                    </a:lnTo>
                    <a:cubicBezTo>
                      <a:pt x="143" y="12934"/>
                      <a:pt x="1" y="13506"/>
                      <a:pt x="262" y="13958"/>
                    </a:cubicBezTo>
                    <a:cubicBezTo>
                      <a:pt x="444" y="14249"/>
                      <a:pt x="755" y="14416"/>
                      <a:pt x="1076" y="14416"/>
                    </a:cubicBezTo>
                    <a:cubicBezTo>
                      <a:pt x="1240" y="14416"/>
                      <a:pt x="1407" y="14372"/>
                      <a:pt x="1560" y="14279"/>
                    </a:cubicBezTo>
                    <a:lnTo>
                      <a:pt x="22027" y="2040"/>
                    </a:lnTo>
                    <a:lnTo>
                      <a:pt x="39875" y="12744"/>
                    </a:lnTo>
                    <a:lnTo>
                      <a:pt x="39875" y="12744"/>
                    </a:lnTo>
                    <a:lnTo>
                      <a:pt x="39863" y="10529"/>
                    </a:lnTo>
                    <a:lnTo>
                      <a:pt x="22515" y="135"/>
                    </a:lnTo>
                    <a:cubicBezTo>
                      <a:pt x="22366" y="46"/>
                      <a:pt x="22200" y="1"/>
                      <a:pt x="22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75"/>
              <p:cNvSpPr/>
              <p:nvPr/>
            </p:nvSpPr>
            <p:spPr>
              <a:xfrm>
                <a:off x="10107842" y="3597579"/>
                <a:ext cx="874598" cy="877990"/>
              </a:xfrm>
              <a:custGeom>
                <a:rect b="b" l="l" r="r" t="t"/>
                <a:pathLst>
                  <a:path extrusionOk="0" h="27957" w="27849">
                    <a:moveTo>
                      <a:pt x="0" y="0"/>
                    </a:moveTo>
                    <a:lnTo>
                      <a:pt x="0" y="27956"/>
                    </a:lnTo>
                    <a:lnTo>
                      <a:pt x="27849" y="27956"/>
                    </a:lnTo>
                    <a:lnTo>
                      <a:pt x="27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75"/>
              <p:cNvSpPr/>
              <p:nvPr/>
            </p:nvSpPr>
            <p:spPr>
              <a:xfrm>
                <a:off x="10107842" y="3455471"/>
                <a:ext cx="370202" cy="1020097"/>
              </a:xfrm>
              <a:custGeom>
                <a:rect b="b" l="l" r="r" t="t"/>
                <a:pathLst>
                  <a:path extrusionOk="0" h="32482" w="11788">
                    <a:moveTo>
                      <a:pt x="5799" y="1"/>
                    </a:moveTo>
                    <a:lnTo>
                      <a:pt x="0" y="4680"/>
                    </a:lnTo>
                    <a:lnTo>
                      <a:pt x="0" y="32481"/>
                    </a:lnTo>
                    <a:lnTo>
                      <a:pt x="11787" y="32481"/>
                    </a:lnTo>
                    <a:lnTo>
                      <a:pt x="11787" y="4680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75"/>
              <p:cNvSpPr/>
              <p:nvPr/>
            </p:nvSpPr>
            <p:spPr>
              <a:xfrm>
                <a:off x="10074929" y="3409620"/>
                <a:ext cx="953895" cy="195465"/>
              </a:xfrm>
              <a:custGeom>
                <a:rect b="b" l="l" r="r" t="t"/>
                <a:pathLst>
                  <a:path extrusionOk="0" h="6224" w="30374">
                    <a:moveTo>
                      <a:pt x="6843" y="1"/>
                    </a:moveTo>
                    <a:cubicBezTo>
                      <a:pt x="6687" y="1"/>
                      <a:pt x="6533" y="54"/>
                      <a:pt x="6406" y="163"/>
                    </a:cubicBezTo>
                    <a:lnTo>
                      <a:pt x="798" y="4854"/>
                    </a:lnTo>
                    <a:lnTo>
                      <a:pt x="0" y="4854"/>
                    </a:lnTo>
                    <a:lnTo>
                      <a:pt x="1048" y="6223"/>
                    </a:lnTo>
                    <a:cubicBezTo>
                      <a:pt x="1203" y="6223"/>
                      <a:pt x="1358" y="6164"/>
                      <a:pt x="1489" y="6057"/>
                    </a:cubicBezTo>
                    <a:lnTo>
                      <a:pt x="6847" y="1568"/>
                    </a:lnTo>
                    <a:lnTo>
                      <a:pt x="12407" y="6069"/>
                    </a:lnTo>
                    <a:cubicBezTo>
                      <a:pt x="12526" y="6164"/>
                      <a:pt x="12681" y="6223"/>
                      <a:pt x="12835" y="6223"/>
                    </a:cubicBezTo>
                    <a:lnTo>
                      <a:pt x="29671" y="6223"/>
                    </a:lnTo>
                    <a:cubicBezTo>
                      <a:pt x="29678" y="6224"/>
                      <a:pt x="29685" y="6224"/>
                      <a:pt x="29692" y="6224"/>
                    </a:cubicBezTo>
                    <a:cubicBezTo>
                      <a:pt x="30064" y="6224"/>
                      <a:pt x="30373" y="5918"/>
                      <a:pt x="30373" y="5533"/>
                    </a:cubicBezTo>
                    <a:cubicBezTo>
                      <a:pt x="30373" y="5159"/>
                      <a:pt x="30064" y="4854"/>
                      <a:pt x="29692" y="4854"/>
                    </a:cubicBezTo>
                    <a:cubicBezTo>
                      <a:pt x="29685" y="4854"/>
                      <a:pt x="29678" y="4854"/>
                      <a:pt x="29671" y="4854"/>
                    </a:cubicBezTo>
                    <a:lnTo>
                      <a:pt x="13073" y="4854"/>
                    </a:lnTo>
                    <a:lnTo>
                      <a:pt x="7275" y="151"/>
                    </a:lnTo>
                    <a:cubicBezTo>
                      <a:pt x="7146" y="52"/>
                      <a:pt x="6994" y="1"/>
                      <a:pt x="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75"/>
              <p:cNvSpPr/>
              <p:nvPr/>
            </p:nvSpPr>
            <p:spPr>
              <a:xfrm>
                <a:off x="10176273" y="3585614"/>
                <a:ext cx="227341" cy="404214"/>
              </a:xfrm>
              <a:custGeom>
                <a:rect b="b" l="l" r="r" t="t"/>
                <a:pathLst>
                  <a:path extrusionOk="0" h="12871" w="7239">
                    <a:moveTo>
                      <a:pt x="3620" y="0"/>
                    </a:moveTo>
                    <a:cubicBezTo>
                      <a:pt x="1643" y="0"/>
                      <a:pt x="24" y="1429"/>
                      <a:pt x="0" y="3179"/>
                    </a:cubicBezTo>
                    <a:lnTo>
                      <a:pt x="0" y="12871"/>
                    </a:lnTo>
                    <a:lnTo>
                      <a:pt x="7239" y="12871"/>
                    </a:lnTo>
                    <a:lnTo>
                      <a:pt x="7239" y="3179"/>
                    </a:lnTo>
                    <a:cubicBezTo>
                      <a:pt x="7215" y="1429"/>
                      <a:pt x="5596" y="0"/>
                      <a:pt x="3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75"/>
              <p:cNvSpPr/>
              <p:nvPr/>
            </p:nvSpPr>
            <p:spPr>
              <a:xfrm>
                <a:off x="10200926" y="3609921"/>
                <a:ext cx="178035" cy="355630"/>
              </a:xfrm>
              <a:custGeom>
                <a:rect b="b" l="l" r="r" t="t"/>
                <a:pathLst>
                  <a:path extrusionOk="0" h="11324" w="5669">
                    <a:moveTo>
                      <a:pt x="2835" y="0"/>
                    </a:moveTo>
                    <a:cubicBezTo>
                      <a:pt x="1287" y="0"/>
                      <a:pt x="13" y="1072"/>
                      <a:pt x="1" y="2405"/>
                    </a:cubicBezTo>
                    <a:lnTo>
                      <a:pt x="1" y="2548"/>
                    </a:lnTo>
                    <a:lnTo>
                      <a:pt x="1" y="11311"/>
                    </a:lnTo>
                    <a:lnTo>
                      <a:pt x="5668" y="11323"/>
                    </a:lnTo>
                    <a:lnTo>
                      <a:pt x="5668" y="2524"/>
                    </a:lnTo>
                    <a:lnTo>
                      <a:pt x="5668" y="2405"/>
                    </a:lnTo>
                    <a:cubicBezTo>
                      <a:pt x="5656" y="1084"/>
                      <a:pt x="4382" y="0"/>
                      <a:pt x="28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75"/>
              <p:cNvSpPr/>
              <p:nvPr/>
            </p:nvSpPr>
            <p:spPr>
              <a:xfrm>
                <a:off x="10287321" y="3609921"/>
                <a:ext cx="5245" cy="354123"/>
              </a:xfrm>
              <a:custGeom>
                <a:rect b="b" l="l" r="r" t="t"/>
                <a:pathLst>
                  <a:path extrusionOk="0" h="11276" w="167">
                    <a:moveTo>
                      <a:pt x="0" y="0"/>
                    </a:moveTo>
                    <a:lnTo>
                      <a:pt x="0" y="11275"/>
                    </a:lnTo>
                    <a:lnTo>
                      <a:pt x="167" y="1127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75"/>
              <p:cNvSpPr/>
              <p:nvPr/>
            </p:nvSpPr>
            <p:spPr>
              <a:xfrm>
                <a:off x="10200549" y="3697792"/>
                <a:ext cx="178412" cy="5621"/>
              </a:xfrm>
              <a:custGeom>
                <a:rect b="b" l="l" r="r" t="t"/>
                <a:pathLst>
                  <a:path extrusionOk="0" h="179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75"/>
              <p:cNvSpPr/>
              <p:nvPr/>
            </p:nvSpPr>
            <p:spPr>
              <a:xfrm>
                <a:off x="10200549" y="3792761"/>
                <a:ext cx="178412" cy="5276"/>
              </a:xfrm>
              <a:custGeom>
                <a:rect b="b" l="l" r="r" t="t"/>
                <a:pathLst>
                  <a:path extrusionOk="0" h="168" w="5681">
                    <a:moveTo>
                      <a:pt x="1" y="0"/>
                    </a:moveTo>
                    <a:lnTo>
                      <a:pt x="1" y="167"/>
                    </a:lnTo>
                    <a:lnTo>
                      <a:pt x="5680" y="167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75"/>
              <p:cNvSpPr/>
              <p:nvPr/>
            </p:nvSpPr>
            <p:spPr>
              <a:xfrm>
                <a:off x="10200549" y="3883993"/>
                <a:ext cx="178412" cy="5653"/>
              </a:xfrm>
              <a:custGeom>
                <a:rect b="b" l="l" r="r" t="t"/>
                <a:pathLst>
                  <a:path extrusionOk="0" h="180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75"/>
              <p:cNvSpPr/>
              <p:nvPr/>
            </p:nvSpPr>
            <p:spPr>
              <a:xfrm>
                <a:off x="10160539" y="3964766"/>
                <a:ext cx="258432" cy="121160"/>
              </a:xfrm>
              <a:custGeom>
                <a:rect b="b" l="l" r="r" t="t"/>
                <a:pathLst>
                  <a:path extrusionOk="0" h="3858" w="8229">
                    <a:moveTo>
                      <a:pt x="572" y="131"/>
                    </a:moveTo>
                    <a:lnTo>
                      <a:pt x="572" y="3679"/>
                    </a:lnTo>
                    <a:lnTo>
                      <a:pt x="132" y="3679"/>
                    </a:lnTo>
                    <a:lnTo>
                      <a:pt x="132" y="131"/>
                    </a:lnTo>
                    <a:close/>
                    <a:moveTo>
                      <a:pt x="1156" y="131"/>
                    </a:moveTo>
                    <a:lnTo>
                      <a:pt x="1156" y="3679"/>
                    </a:lnTo>
                    <a:lnTo>
                      <a:pt x="715" y="3679"/>
                    </a:lnTo>
                    <a:lnTo>
                      <a:pt x="715" y="131"/>
                    </a:lnTo>
                    <a:close/>
                    <a:moveTo>
                      <a:pt x="1739" y="131"/>
                    </a:moveTo>
                    <a:lnTo>
                      <a:pt x="1739" y="3679"/>
                    </a:lnTo>
                    <a:lnTo>
                      <a:pt x="1287" y="3679"/>
                    </a:lnTo>
                    <a:lnTo>
                      <a:pt x="1287" y="131"/>
                    </a:lnTo>
                    <a:close/>
                    <a:moveTo>
                      <a:pt x="2311" y="131"/>
                    </a:moveTo>
                    <a:lnTo>
                      <a:pt x="2311" y="3679"/>
                    </a:lnTo>
                    <a:lnTo>
                      <a:pt x="1870" y="3679"/>
                    </a:lnTo>
                    <a:lnTo>
                      <a:pt x="1870" y="131"/>
                    </a:lnTo>
                    <a:close/>
                    <a:moveTo>
                      <a:pt x="2894" y="131"/>
                    </a:moveTo>
                    <a:lnTo>
                      <a:pt x="2894" y="3679"/>
                    </a:lnTo>
                    <a:lnTo>
                      <a:pt x="2442" y="3679"/>
                    </a:lnTo>
                    <a:lnTo>
                      <a:pt x="2442" y="131"/>
                    </a:lnTo>
                    <a:close/>
                    <a:moveTo>
                      <a:pt x="3466" y="131"/>
                    </a:moveTo>
                    <a:lnTo>
                      <a:pt x="3466" y="3679"/>
                    </a:lnTo>
                    <a:lnTo>
                      <a:pt x="3025" y="3679"/>
                    </a:lnTo>
                    <a:lnTo>
                      <a:pt x="3025" y="131"/>
                    </a:lnTo>
                    <a:close/>
                    <a:moveTo>
                      <a:pt x="4049" y="131"/>
                    </a:moveTo>
                    <a:lnTo>
                      <a:pt x="4049" y="3679"/>
                    </a:lnTo>
                    <a:lnTo>
                      <a:pt x="3597" y="3679"/>
                    </a:lnTo>
                    <a:lnTo>
                      <a:pt x="3597" y="131"/>
                    </a:lnTo>
                    <a:close/>
                    <a:moveTo>
                      <a:pt x="4621" y="131"/>
                    </a:moveTo>
                    <a:lnTo>
                      <a:pt x="4621" y="3679"/>
                    </a:lnTo>
                    <a:lnTo>
                      <a:pt x="4180" y="3679"/>
                    </a:lnTo>
                    <a:lnTo>
                      <a:pt x="4180" y="131"/>
                    </a:lnTo>
                    <a:close/>
                    <a:moveTo>
                      <a:pt x="5204" y="131"/>
                    </a:moveTo>
                    <a:lnTo>
                      <a:pt x="5204" y="3679"/>
                    </a:lnTo>
                    <a:lnTo>
                      <a:pt x="4752" y="3679"/>
                    </a:lnTo>
                    <a:lnTo>
                      <a:pt x="4752" y="131"/>
                    </a:lnTo>
                    <a:close/>
                    <a:moveTo>
                      <a:pt x="5775" y="131"/>
                    </a:moveTo>
                    <a:lnTo>
                      <a:pt x="5775" y="3679"/>
                    </a:lnTo>
                    <a:lnTo>
                      <a:pt x="5335" y="3679"/>
                    </a:lnTo>
                    <a:lnTo>
                      <a:pt x="5335" y="131"/>
                    </a:lnTo>
                    <a:close/>
                    <a:moveTo>
                      <a:pt x="6359" y="131"/>
                    </a:moveTo>
                    <a:lnTo>
                      <a:pt x="6359" y="3679"/>
                    </a:lnTo>
                    <a:lnTo>
                      <a:pt x="5906" y="3679"/>
                    </a:lnTo>
                    <a:lnTo>
                      <a:pt x="5906" y="131"/>
                    </a:lnTo>
                    <a:close/>
                    <a:moveTo>
                      <a:pt x="6930" y="131"/>
                    </a:moveTo>
                    <a:lnTo>
                      <a:pt x="6930" y="3679"/>
                    </a:lnTo>
                    <a:lnTo>
                      <a:pt x="6490" y="3679"/>
                    </a:lnTo>
                    <a:lnTo>
                      <a:pt x="6490" y="131"/>
                    </a:lnTo>
                    <a:close/>
                    <a:moveTo>
                      <a:pt x="7514" y="131"/>
                    </a:moveTo>
                    <a:lnTo>
                      <a:pt x="7514" y="3679"/>
                    </a:lnTo>
                    <a:lnTo>
                      <a:pt x="7073" y="3679"/>
                    </a:lnTo>
                    <a:lnTo>
                      <a:pt x="7073" y="131"/>
                    </a:lnTo>
                    <a:close/>
                    <a:moveTo>
                      <a:pt x="8085" y="131"/>
                    </a:moveTo>
                    <a:lnTo>
                      <a:pt x="8085" y="3679"/>
                    </a:lnTo>
                    <a:lnTo>
                      <a:pt x="7645" y="3679"/>
                    </a:lnTo>
                    <a:lnTo>
                      <a:pt x="7645" y="131"/>
                    </a:ln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3727"/>
                    </a:lnTo>
                    <a:lnTo>
                      <a:pt x="1" y="3858"/>
                    </a:lnTo>
                    <a:lnTo>
                      <a:pt x="8228" y="3858"/>
                    </a:lnTo>
                    <a:lnTo>
                      <a:pt x="8228" y="3679"/>
                    </a:lnTo>
                    <a:lnTo>
                      <a:pt x="8228" y="131"/>
                    </a:lnTo>
                    <a:lnTo>
                      <a:pt x="8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75"/>
              <p:cNvSpPr/>
              <p:nvPr/>
            </p:nvSpPr>
            <p:spPr>
              <a:xfrm>
                <a:off x="10746494" y="3677599"/>
                <a:ext cx="201180" cy="287952"/>
              </a:xfrm>
              <a:custGeom>
                <a:rect b="b" l="l" r="r" t="t"/>
                <a:pathLst>
                  <a:path extrusionOk="0" h="9169" w="6406">
                    <a:moveTo>
                      <a:pt x="0" y="0"/>
                    </a:moveTo>
                    <a:lnTo>
                      <a:pt x="0" y="9168"/>
                    </a:lnTo>
                    <a:lnTo>
                      <a:pt x="6406" y="9168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75"/>
              <p:cNvSpPr/>
              <p:nvPr/>
            </p:nvSpPr>
            <p:spPr>
              <a:xfrm>
                <a:off x="10770770" y="3702283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0"/>
                    </a:moveTo>
                    <a:lnTo>
                      <a:pt x="1" y="7608"/>
                    </a:lnTo>
                    <a:lnTo>
                      <a:pt x="4859" y="7608"/>
                    </a:lnTo>
                    <a:lnTo>
                      <a:pt x="4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75"/>
              <p:cNvSpPr/>
              <p:nvPr/>
            </p:nvSpPr>
            <p:spPr>
              <a:xfrm>
                <a:off x="10844446" y="3702283"/>
                <a:ext cx="5276" cy="240060"/>
              </a:xfrm>
              <a:custGeom>
                <a:rect b="b" l="l" r="r" t="t"/>
                <a:pathLst>
                  <a:path extrusionOk="0" h="7644" w="168">
                    <a:moveTo>
                      <a:pt x="0" y="0"/>
                    </a:moveTo>
                    <a:lnTo>
                      <a:pt x="0" y="7644"/>
                    </a:lnTo>
                    <a:lnTo>
                      <a:pt x="167" y="76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75"/>
              <p:cNvSpPr/>
              <p:nvPr/>
            </p:nvSpPr>
            <p:spPr>
              <a:xfrm>
                <a:off x="10746117" y="4078044"/>
                <a:ext cx="201557" cy="287576"/>
              </a:xfrm>
              <a:custGeom>
                <a:rect b="b" l="l" r="r" t="t"/>
                <a:pathLst>
                  <a:path extrusionOk="0" h="9157" w="6418">
                    <a:moveTo>
                      <a:pt x="0" y="1"/>
                    </a:moveTo>
                    <a:lnTo>
                      <a:pt x="0" y="9157"/>
                    </a:lnTo>
                    <a:lnTo>
                      <a:pt x="6418" y="9157"/>
                    </a:lnTo>
                    <a:lnTo>
                      <a:pt x="6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75"/>
              <p:cNvSpPr/>
              <p:nvPr/>
            </p:nvSpPr>
            <p:spPr>
              <a:xfrm>
                <a:off x="10770770" y="4102352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1"/>
                    </a:moveTo>
                    <a:lnTo>
                      <a:pt x="1" y="7609"/>
                    </a:lnTo>
                    <a:lnTo>
                      <a:pt x="4859" y="7609"/>
                    </a:lnTo>
                    <a:lnTo>
                      <a:pt x="4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75"/>
              <p:cNvSpPr/>
              <p:nvPr/>
            </p:nvSpPr>
            <p:spPr>
              <a:xfrm>
                <a:off x="10844446" y="4101975"/>
                <a:ext cx="5276" cy="240091"/>
              </a:xfrm>
              <a:custGeom>
                <a:rect b="b" l="l" r="r" t="t"/>
                <a:pathLst>
                  <a:path extrusionOk="0" h="7645" w="168">
                    <a:moveTo>
                      <a:pt x="0" y="1"/>
                    </a:moveTo>
                    <a:lnTo>
                      <a:pt x="0" y="7645"/>
                    </a:lnTo>
                    <a:lnTo>
                      <a:pt x="167" y="764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75"/>
              <p:cNvSpPr/>
              <p:nvPr/>
            </p:nvSpPr>
            <p:spPr>
              <a:xfrm>
                <a:off x="10478013" y="4083289"/>
                <a:ext cx="209409" cy="390396"/>
              </a:xfrm>
              <a:custGeom>
                <a:rect b="b" l="l" r="r" t="t"/>
                <a:pathLst>
                  <a:path extrusionOk="0" h="12431" w="6668">
                    <a:moveTo>
                      <a:pt x="0" y="1"/>
                    </a:moveTo>
                    <a:lnTo>
                      <a:pt x="0" y="12431"/>
                    </a:lnTo>
                    <a:lnTo>
                      <a:pt x="6668" y="12431"/>
                    </a:lnTo>
                    <a:lnTo>
                      <a:pt x="66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75"/>
              <p:cNvSpPr/>
              <p:nvPr/>
            </p:nvSpPr>
            <p:spPr>
              <a:xfrm>
                <a:off x="10656362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75"/>
              <p:cNvSpPr/>
              <p:nvPr/>
            </p:nvSpPr>
            <p:spPr>
              <a:xfrm>
                <a:off x="10625710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75"/>
              <p:cNvSpPr/>
              <p:nvPr/>
            </p:nvSpPr>
            <p:spPr>
              <a:xfrm>
                <a:off x="10595405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75"/>
              <p:cNvSpPr/>
              <p:nvPr/>
            </p:nvSpPr>
            <p:spPr>
              <a:xfrm>
                <a:off x="10564753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75"/>
              <p:cNvSpPr/>
              <p:nvPr/>
            </p:nvSpPr>
            <p:spPr>
              <a:xfrm>
                <a:off x="10534479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5" y="1141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75"/>
              <p:cNvSpPr/>
              <p:nvPr/>
            </p:nvSpPr>
            <p:spPr>
              <a:xfrm>
                <a:off x="10503796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75"/>
              <p:cNvSpPr/>
              <p:nvPr/>
            </p:nvSpPr>
            <p:spPr>
              <a:xfrm>
                <a:off x="10662737" y="4265752"/>
                <a:ext cx="17210" cy="17241"/>
              </a:xfrm>
              <a:custGeom>
                <a:rect b="b" l="l" r="r" t="t"/>
                <a:pathLst>
                  <a:path extrusionOk="0" h="549" w="548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17"/>
                      <a:pt x="119" y="548"/>
                      <a:pt x="274" y="548"/>
                    </a:cubicBezTo>
                    <a:cubicBezTo>
                      <a:pt x="417" y="548"/>
                      <a:pt x="548" y="417"/>
                      <a:pt x="548" y="275"/>
                    </a:cubicBezTo>
                    <a:cubicBezTo>
                      <a:pt x="548" y="120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75"/>
              <p:cNvSpPr/>
              <p:nvPr/>
            </p:nvSpPr>
            <p:spPr>
              <a:xfrm>
                <a:off x="10478013" y="3965520"/>
                <a:ext cx="250172" cy="117800"/>
              </a:xfrm>
              <a:custGeom>
                <a:rect b="b" l="l" r="r" t="t"/>
                <a:pathLst>
                  <a:path extrusionOk="0" h="3751" w="7966">
                    <a:moveTo>
                      <a:pt x="0" y="0"/>
                    </a:moveTo>
                    <a:lnTo>
                      <a:pt x="0" y="3751"/>
                    </a:lnTo>
                    <a:lnTo>
                      <a:pt x="7966" y="3751"/>
                    </a:lnTo>
                    <a:lnTo>
                      <a:pt x="6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75"/>
              <p:cNvSpPr/>
              <p:nvPr/>
            </p:nvSpPr>
            <p:spPr>
              <a:xfrm>
                <a:off x="10478013" y="4441871"/>
                <a:ext cx="250172" cy="33698"/>
              </a:xfrm>
              <a:custGeom>
                <a:rect b="b" l="l" r="r" t="t"/>
                <a:pathLst>
                  <a:path extrusionOk="0" h="1073" w="7966">
                    <a:moveTo>
                      <a:pt x="0" y="1"/>
                    </a:moveTo>
                    <a:lnTo>
                      <a:pt x="0" y="1072"/>
                    </a:lnTo>
                    <a:lnTo>
                      <a:pt x="7966" y="1072"/>
                    </a:lnTo>
                    <a:lnTo>
                      <a:pt x="7966" y="1"/>
                    </a:lnTo>
                    <a:close/>
                  </a:path>
                </a:pathLst>
              </a:custGeom>
              <a:solidFill>
                <a:srgbClr val="857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75"/>
              <p:cNvSpPr/>
              <p:nvPr/>
            </p:nvSpPr>
            <p:spPr>
              <a:xfrm>
                <a:off x="10024085" y="2957419"/>
                <a:ext cx="113686" cy="113718"/>
              </a:xfrm>
              <a:custGeom>
                <a:rect b="b" l="l" r="r" t="t"/>
                <a:pathLst>
                  <a:path extrusionOk="0" h="3621" w="3620">
                    <a:moveTo>
                      <a:pt x="1810" y="1"/>
                    </a:moveTo>
                    <a:cubicBezTo>
                      <a:pt x="810" y="1"/>
                      <a:pt x="0" y="810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0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75"/>
              <p:cNvSpPr/>
              <p:nvPr/>
            </p:nvSpPr>
            <p:spPr>
              <a:xfrm>
                <a:off x="10027445" y="2905067"/>
                <a:ext cx="93493" cy="80146"/>
              </a:xfrm>
              <a:custGeom>
                <a:rect b="b" l="l" r="r" t="t"/>
                <a:pathLst>
                  <a:path extrusionOk="0" h="2552" w="2977">
                    <a:moveTo>
                      <a:pt x="1724" y="1"/>
                    </a:moveTo>
                    <a:cubicBezTo>
                      <a:pt x="1717" y="1"/>
                      <a:pt x="1710" y="1"/>
                      <a:pt x="1703" y="1"/>
                    </a:cubicBezTo>
                    <a:cubicBezTo>
                      <a:pt x="560" y="1"/>
                      <a:pt x="0" y="1370"/>
                      <a:pt x="798" y="2180"/>
                    </a:cubicBezTo>
                    <a:cubicBezTo>
                      <a:pt x="1059" y="2437"/>
                      <a:pt x="1377" y="2552"/>
                      <a:pt x="1690" y="2552"/>
                    </a:cubicBezTo>
                    <a:cubicBezTo>
                      <a:pt x="2347" y="2552"/>
                      <a:pt x="2977" y="2042"/>
                      <a:pt x="2977" y="1275"/>
                    </a:cubicBezTo>
                    <a:cubicBezTo>
                      <a:pt x="2977" y="568"/>
                      <a:pt x="2417" y="1"/>
                      <a:pt x="17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75"/>
              <p:cNvSpPr/>
              <p:nvPr/>
            </p:nvSpPr>
            <p:spPr>
              <a:xfrm>
                <a:off x="10038657" y="2833275"/>
                <a:ext cx="74053" cy="63752"/>
              </a:xfrm>
              <a:custGeom>
                <a:rect b="b" l="l" r="r" t="t"/>
                <a:pathLst>
                  <a:path extrusionOk="0" h="2030" w="2358">
                    <a:moveTo>
                      <a:pt x="1346" y="1"/>
                    </a:moveTo>
                    <a:cubicBezTo>
                      <a:pt x="441" y="1"/>
                      <a:pt x="1" y="1096"/>
                      <a:pt x="632" y="1727"/>
                    </a:cubicBezTo>
                    <a:cubicBezTo>
                      <a:pt x="840" y="1936"/>
                      <a:pt x="1095" y="2029"/>
                      <a:pt x="1344" y="2029"/>
                    </a:cubicBezTo>
                    <a:cubicBezTo>
                      <a:pt x="1863" y="2029"/>
                      <a:pt x="2358" y="1624"/>
                      <a:pt x="2358" y="1013"/>
                    </a:cubicBezTo>
                    <a:cubicBezTo>
                      <a:pt x="2358" y="453"/>
                      <a:pt x="1906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75"/>
              <p:cNvSpPr/>
              <p:nvPr/>
            </p:nvSpPr>
            <p:spPr>
              <a:xfrm>
                <a:off x="9041045" y="3551194"/>
                <a:ext cx="391526" cy="923998"/>
              </a:xfrm>
              <a:custGeom>
                <a:rect b="b" l="l" r="r" t="t"/>
                <a:pathLst>
                  <a:path extrusionOk="0" h="29422" w="12467">
                    <a:moveTo>
                      <a:pt x="1" y="1"/>
                    </a:moveTo>
                    <a:lnTo>
                      <a:pt x="1" y="29421"/>
                    </a:lnTo>
                    <a:lnTo>
                      <a:pt x="12466" y="29421"/>
                    </a:lnTo>
                    <a:lnTo>
                      <a:pt x="12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75"/>
              <p:cNvSpPr/>
              <p:nvPr/>
            </p:nvSpPr>
            <p:spPr>
              <a:xfrm>
                <a:off x="9291940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75"/>
              <p:cNvSpPr/>
              <p:nvPr/>
            </p:nvSpPr>
            <p:spPr>
              <a:xfrm>
                <a:off x="9167419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75"/>
              <p:cNvSpPr/>
              <p:nvPr/>
            </p:nvSpPr>
            <p:spPr>
              <a:xfrm>
                <a:off x="9041045" y="3803596"/>
                <a:ext cx="391903" cy="14603"/>
              </a:xfrm>
              <a:custGeom>
                <a:rect b="b" l="l" r="r" t="t"/>
                <a:pathLst>
                  <a:path extrusionOk="0" h="465" w="12479">
                    <a:moveTo>
                      <a:pt x="1" y="1"/>
                    </a:moveTo>
                    <a:lnTo>
                      <a:pt x="1" y="465"/>
                    </a:lnTo>
                    <a:lnTo>
                      <a:pt x="12478" y="465"/>
                    </a:lnTo>
                    <a:lnTo>
                      <a:pt x="124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75"/>
              <p:cNvSpPr/>
              <p:nvPr/>
            </p:nvSpPr>
            <p:spPr>
              <a:xfrm>
                <a:off x="9181646" y="3564667"/>
                <a:ext cx="110326" cy="238961"/>
              </a:xfrm>
              <a:custGeom>
                <a:rect b="b" l="l" r="r" t="t"/>
                <a:pathLst>
                  <a:path extrusionOk="0" h="7609" w="3513">
                    <a:moveTo>
                      <a:pt x="0" y="1"/>
                    </a:moveTo>
                    <a:lnTo>
                      <a:pt x="0" y="7609"/>
                    </a:lnTo>
                    <a:lnTo>
                      <a:pt x="3513" y="7609"/>
                    </a:ln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75"/>
              <p:cNvSpPr/>
              <p:nvPr/>
            </p:nvSpPr>
            <p:spPr>
              <a:xfrm>
                <a:off x="9181646" y="3638343"/>
                <a:ext cx="110326" cy="6375"/>
              </a:xfrm>
              <a:custGeom>
                <a:rect b="b" l="l" r="r" t="t"/>
                <a:pathLst>
                  <a:path extrusionOk="0" h="203" w="3513">
                    <a:moveTo>
                      <a:pt x="0" y="0"/>
                    </a:moveTo>
                    <a:lnTo>
                      <a:pt x="0" y="203"/>
                    </a:lnTo>
                    <a:lnTo>
                      <a:pt x="3513" y="203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75"/>
              <p:cNvSpPr/>
              <p:nvPr/>
            </p:nvSpPr>
            <p:spPr>
              <a:xfrm>
                <a:off x="9181646" y="3601693"/>
                <a:ext cx="110326" cy="3015"/>
              </a:xfrm>
              <a:custGeom>
                <a:rect b="b" l="l" r="r" t="t"/>
                <a:pathLst>
                  <a:path extrusionOk="0" h="96" w="3513">
                    <a:moveTo>
                      <a:pt x="0" y="0"/>
                    </a:moveTo>
                    <a:lnTo>
                      <a:pt x="0" y="96"/>
                    </a:lnTo>
                    <a:lnTo>
                      <a:pt x="3513" y="96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75"/>
              <p:cNvSpPr/>
              <p:nvPr/>
            </p:nvSpPr>
            <p:spPr>
              <a:xfrm>
                <a:off x="921716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75"/>
              <p:cNvSpPr/>
              <p:nvPr/>
            </p:nvSpPr>
            <p:spPr>
              <a:xfrm>
                <a:off x="9253061" y="3564667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75"/>
              <p:cNvSpPr/>
              <p:nvPr/>
            </p:nvSpPr>
            <p:spPr>
              <a:xfrm>
                <a:off x="9133031" y="4068340"/>
                <a:ext cx="217291" cy="405344"/>
              </a:xfrm>
              <a:custGeom>
                <a:rect b="b" l="l" r="r" t="t"/>
                <a:pathLst>
                  <a:path extrusionOk="0" h="12907" w="6919">
                    <a:moveTo>
                      <a:pt x="1" y="0"/>
                    </a:moveTo>
                    <a:lnTo>
                      <a:pt x="1" y="12907"/>
                    </a:lnTo>
                    <a:lnTo>
                      <a:pt x="6918" y="12907"/>
                    </a:lnTo>
                    <a:lnTo>
                      <a:pt x="69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75"/>
              <p:cNvSpPr/>
              <p:nvPr/>
            </p:nvSpPr>
            <p:spPr>
              <a:xfrm>
                <a:off x="9152094" y="4097138"/>
                <a:ext cx="179888" cy="112179"/>
              </a:xfrm>
              <a:custGeom>
                <a:rect b="b" l="l" r="r" t="t"/>
                <a:pathLst>
                  <a:path extrusionOk="0" h="3572" w="5728">
                    <a:moveTo>
                      <a:pt x="2870" y="0"/>
                    </a:moveTo>
                    <a:cubicBezTo>
                      <a:pt x="287" y="0"/>
                      <a:pt x="1" y="1357"/>
                      <a:pt x="1" y="1357"/>
                    </a:cubicBezTo>
                    <a:lnTo>
                      <a:pt x="1" y="3572"/>
                    </a:lnTo>
                    <a:lnTo>
                      <a:pt x="5728" y="3572"/>
                    </a:lnTo>
                    <a:lnTo>
                      <a:pt x="5728" y="1310"/>
                    </a:lnTo>
                    <a:cubicBezTo>
                      <a:pt x="5728" y="1310"/>
                      <a:pt x="5442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75"/>
              <p:cNvSpPr/>
              <p:nvPr/>
            </p:nvSpPr>
            <p:spPr>
              <a:xfrm>
                <a:off x="9152094" y="422351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0"/>
                    </a:moveTo>
                    <a:lnTo>
                      <a:pt x="1" y="3429"/>
                    </a:lnTo>
                    <a:lnTo>
                      <a:pt x="2620" y="3429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75"/>
              <p:cNvSpPr/>
              <p:nvPr/>
            </p:nvSpPr>
            <p:spPr>
              <a:xfrm>
                <a:off x="9250831" y="422351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0"/>
                    </a:moveTo>
                    <a:lnTo>
                      <a:pt x="0" y="3429"/>
                    </a:lnTo>
                    <a:lnTo>
                      <a:pt x="2619" y="3429"/>
                    </a:lnTo>
                    <a:lnTo>
                      <a:pt x="26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75"/>
              <p:cNvSpPr/>
              <p:nvPr/>
            </p:nvSpPr>
            <p:spPr>
              <a:xfrm>
                <a:off x="9152094" y="434913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1"/>
                    </a:moveTo>
                    <a:lnTo>
                      <a:pt x="1" y="3430"/>
                    </a:lnTo>
                    <a:lnTo>
                      <a:pt x="2620" y="3430"/>
                    </a:lnTo>
                    <a:lnTo>
                      <a:pt x="2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75"/>
              <p:cNvSpPr/>
              <p:nvPr/>
            </p:nvSpPr>
            <p:spPr>
              <a:xfrm>
                <a:off x="9250831" y="434913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1"/>
                    </a:moveTo>
                    <a:lnTo>
                      <a:pt x="0" y="3430"/>
                    </a:lnTo>
                    <a:lnTo>
                      <a:pt x="2619" y="3430"/>
                    </a:lnTo>
                    <a:lnTo>
                      <a:pt x="2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75"/>
              <p:cNvSpPr/>
              <p:nvPr/>
            </p:nvSpPr>
            <p:spPr>
              <a:xfrm>
                <a:off x="9140128" y="4281454"/>
                <a:ext cx="20979" cy="18058"/>
              </a:xfrm>
              <a:custGeom>
                <a:rect b="b" l="l" r="r" t="t"/>
                <a:pathLst>
                  <a:path extrusionOk="0" h="575" w="668">
                    <a:moveTo>
                      <a:pt x="382" y="1"/>
                    </a:moveTo>
                    <a:cubicBezTo>
                      <a:pt x="132" y="1"/>
                      <a:pt x="1" y="310"/>
                      <a:pt x="179" y="489"/>
                    </a:cubicBezTo>
                    <a:cubicBezTo>
                      <a:pt x="238" y="548"/>
                      <a:pt x="311" y="574"/>
                      <a:pt x="382" y="574"/>
                    </a:cubicBezTo>
                    <a:cubicBezTo>
                      <a:pt x="528" y="574"/>
                      <a:pt x="668" y="463"/>
                      <a:pt x="668" y="287"/>
                    </a:cubicBezTo>
                    <a:cubicBezTo>
                      <a:pt x="668" y="132"/>
                      <a:pt x="537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75"/>
              <p:cNvSpPr/>
              <p:nvPr/>
            </p:nvSpPr>
            <p:spPr>
              <a:xfrm>
                <a:off x="9041045" y="3952047"/>
                <a:ext cx="391526" cy="123045"/>
              </a:xfrm>
              <a:custGeom>
                <a:rect b="b" l="l" r="r" t="t"/>
                <a:pathLst>
                  <a:path extrusionOk="0" h="3918" w="12467">
                    <a:moveTo>
                      <a:pt x="1" y="0"/>
                    </a:moveTo>
                    <a:lnTo>
                      <a:pt x="1" y="3918"/>
                    </a:lnTo>
                    <a:lnTo>
                      <a:pt x="12466" y="3918"/>
                    </a:lnTo>
                    <a:lnTo>
                      <a:pt x="12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75"/>
              <p:cNvSpPr/>
              <p:nvPr/>
            </p:nvSpPr>
            <p:spPr>
              <a:xfrm>
                <a:off x="8993938" y="3349291"/>
                <a:ext cx="599050" cy="202311"/>
              </a:xfrm>
              <a:custGeom>
                <a:rect b="b" l="l" r="r" t="t"/>
                <a:pathLst>
                  <a:path extrusionOk="0" h="6442" w="19075">
                    <a:moveTo>
                      <a:pt x="5775" y="1"/>
                    </a:moveTo>
                    <a:lnTo>
                      <a:pt x="0" y="6442"/>
                    </a:lnTo>
                    <a:lnTo>
                      <a:pt x="13764" y="6442"/>
                    </a:lnTo>
                    <a:lnTo>
                      <a:pt x="190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75"/>
              <p:cNvSpPr/>
              <p:nvPr/>
            </p:nvSpPr>
            <p:spPr>
              <a:xfrm>
                <a:off x="10046131" y="3109608"/>
                <a:ext cx="62841" cy="422554"/>
              </a:xfrm>
              <a:custGeom>
                <a:rect b="b" l="l" r="r" t="t"/>
                <a:pathLst>
                  <a:path extrusionOk="0" h="13455" w="2001">
                    <a:moveTo>
                      <a:pt x="1" y="1"/>
                    </a:moveTo>
                    <a:lnTo>
                      <a:pt x="1" y="13455"/>
                    </a:lnTo>
                    <a:lnTo>
                      <a:pt x="2001" y="13455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75"/>
              <p:cNvSpPr/>
              <p:nvPr/>
            </p:nvSpPr>
            <p:spPr>
              <a:xfrm>
                <a:off x="10040164" y="3109608"/>
                <a:ext cx="74430" cy="12750"/>
              </a:xfrm>
              <a:custGeom>
                <a:rect b="b" l="l" r="r" t="t"/>
                <a:pathLst>
                  <a:path extrusionOk="0" h="406" w="2370">
                    <a:moveTo>
                      <a:pt x="0" y="1"/>
                    </a:moveTo>
                    <a:lnTo>
                      <a:pt x="0" y="406"/>
                    </a:lnTo>
                    <a:lnTo>
                      <a:pt x="2369" y="406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75"/>
              <p:cNvSpPr/>
              <p:nvPr/>
            </p:nvSpPr>
            <p:spPr>
              <a:xfrm>
                <a:off x="9432540" y="3146635"/>
                <a:ext cx="676055" cy="1328557"/>
              </a:xfrm>
              <a:custGeom>
                <a:rect b="b" l="l" r="r" t="t"/>
                <a:pathLst>
                  <a:path extrusionOk="0" h="42304" w="21527">
                    <a:moveTo>
                      <a:pt x="10764" y="0"/>
                    </a:moveTo>
                    <a:lnTo>
                      <a:pt x="0" y="13300"/>
                    </a:lnTo>
                    <a:lnTo>
                      <a:pt x="0" y="42303"/>
                    </a:lnTo>
                    <a:lnTo>
                      <a:pt x="21527" y="42303"/>
                    </a:lnTo>
                    <a:lnTo>
                      <a:pt x="21527" y="13300"/>
                    </a:lnTo>
                    <a:lnTo>
                      <a:pt x="107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75"/>
              <p:cNvSpPr/>
              <p:nvPr/>
            </p:nvSpPr>
            <p:spPr>
              <a:xfrm>
                <a:off x="9601185" y="4075061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75"/>
              <p:cNvSpPr/>
              <p:nvPr/>
            </p:nvSpPr>
            <p:spPr>
              <a:xfrm>
                <a:off x="9708119" y="4075061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75"/>
              <p:cNvSpPr/>
              <p:nvPr/>
            </p:nvSpPr>
            <p:spPr>
              <a:xfrm>
                <a:off x="9601185" y="4148737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2"/>
                    </a:lnTo>
                    <a:lnTo>
                      <a:pt x="10382" y="202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75"/>
              <p:cNvSpPr/>
              <p:nvPr/>
            </p:nvSpPr>
            <p:spPr>
              <a:xfrm>
                <a:off x="9601185" y="4112087"/>
                <a:ext cx="326078" cy="3015"/>
              </a:xfrm>
              <a:custGeom>
                <a:rect b="b" l="l" r="r" t="t"/>
                <a:pathLst>
                  <a:path extrusionOk="0" h="96" w="10383">
                    <a:moveTo>
                      <a:pt x="0" y="0"/>
                    </a:moveTo>
                    <a:lnTo>
                      <a:pt x="0" y="96"/>
                    </a:lnTo>
                    <a:lnTo>
                      <a:pt x="10382" y="96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75"/>
              <p:cNvSpPr/>
              <p:nvPr/>
            </p:nvSpPr>
            <p:spPr>
              <a:xfrm>
                <a:off x="9818037" y="4075061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75"/>
              <p:cNvSpPr/>
              <p:nvPr/>
            </p:nvSpPr>
            <p:spPr>
              <a:xfrm>
                <a:off x="9636704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75"/>
              <p:cNvSpPr/>
              <p:nvPr/>
            </p:nvSpPr>
            <p:spPr>
              <a:xfrm>
                <a:off x="9672600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7" y="2441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75"/>
              <p:cNvSpPr/>
              <p:nvPr/>
            </p:nvSpPr>
            <p:spPr>
              <a:xfrm>
                <a:off x="9746245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75"/>
              <p:cNvSpPr/>
              <p:nvPr/>
            </p:nvSpPr>
            <p:spPr>
              <a:xfrm>
                <a:off x="9782141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1" y="1"/>
                    </a:moveTo>
                    <a:lnTo>
                      <a:pt x="1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75"/>
              <p:cNvSpPr/>
              <p:nvPr/>
            </p:nvSpPr>
            <p:spPr>
              <a:xfrm>
                <a:off x="9855440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75"/>
              <p:cNvSpPr/>
              <p:nvPr/>
            </p:nvSpPr>
            <p:spPr>
              <a:xfrm>
                <a:off x="9891336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75"/>
              <p:cNvSpPr/>
              <p:nvPr/>
            </p:nvSpPr>
            <p:spPr>
              <a:xfrm>
                <a:off x="9432163" y="4363735"/>
                <a:ext cx="676087" cy="111456"/>
              </a:xfrm>
              <a:custGeom>
                <a:rect b="b" l="l" r="r" t="t"/>
                <a:pathLst>
                  <a:path extrusionOk="0" h="3549" w="21528">
                    <a:moveTo>
                      <a:pt x="1" y="0"/>
                    </a:moveTo>
                    <a:lnTo>
                      <a:pt x="1" y="3548"/>
                    </a:lnTo>
                    <a:lnTo>
                      <a:pt x="21527" y="3548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75"/>
              <p:cNvSpPr/>
              <p:nvPr/>
            </p:nvSpPr>
            <p:spPr>
              <a:xfrm>
                <a:off x="9586205" y="4314367"/>
                <a:ext cx="355630" cy="161202"/>
              </a:xfrm>
              <a:custGeom>
                <a:rect b="b" l="l" r="r" t="t"/>
                <a:pathLst>
                  <a:path extrusionOk="0" h="5133" w="11324">
                    <a:moveTo>
                      <a:pt x="1" y="1"/>
                    </a:moveTo>
                    <a:lnTo>
                      <a:pt x="1" y="5132"/>
                    </a:lnTo>
                    <a:lnTo>
                      <a:pt x="11324" y="5132"/>
                    </a:lnTo>
                    <a:lnTo>
                      <a:pt x="11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75"/>
              <p:cNvSpPr/>
              <p:nvPr/>
            </p:nvSpPr>
            <p:spPr>
              <a:xfrm>
                <a:off x="9432163" y="4059735"/>
                <a:ext cx="676087" cy="14226"/>
              </a:xfrm>
              <a:custGeom>
                <a:rect b="b" l="l" r="r" t="t"/>
                <a:pathLst>
                  <a:path extrusionOk="0" h="453" w="21528">
                    <a:moveTo>
                      <a:pt x="1" y="0"/>
                    </a:moveTo>
                    <a:lnTo>
                      <a:pt x="1" y="453"/>
                    </a:lnTo>
                    <a:lnTo>
                      <a:pt x="21527" y="453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75"/>
              <p:cNvSpPr/>
              <p:nvPr/>
            </p:nvSpPr>
            <p:spPr>
              <a:xfrm>
                <a:off x="9460208" y="3550095"/>
                <a:ext cx="629325" cy="14226"/>
              </a:xfrm>
              <a:custGeom>
                <a:rect b="b" l="l" r="r" t="t"/>
                <a:pathLst>
                  <a:path extrusionOk="0" h="453" w="20039">
                    <a:moveTo>
                      <a:pt x="1" y="0"/>
                    </a:moveTo>
                    <a:lnTo>
                      <a:pt x="1" y="453"/>
                    </a:lnTo>
                    <a:lnTo>
                      <a:pt x="20039" y="453"/>
                    </a:lnTo>
                    <a:lnTo>
                      <a:pt x="20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75"/>
              <p:cNvSpPr/>
              <p:nvPr/>
            </p:nvSpPr>
            <p:spPr>
              <a:xfrm>
                <a:off x="9432163" y="3803596"/>
                <a:ext cx="676087" cy="14603"/>
              </a:xfrm>
              <a:custGeom>
                <a:rect b="b" l="l" r="r" t="t"/>
                <a:pathLst>
                  <a:path extrusionOk="0" h="465" w="21528">
                    <a:moveTo>
                      <a:pt x="1" y="1"/>
                    </a:moveTo>
                    <a:lnTo>
                      <a:pt x="1" y="465"/>
                    </a:lnTo>
                    <a:lnTo>
                      <a:pt x="21527" y="465"/>
                    </a:lnTo>
                    <a:lnTo>
                      <a:pt x="21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75"/>
              <p:cNvSpPr/>
              <p:nvPr/>
            </p:nvSpPr>
            <p:spPr>
              <a:xfrm>
                <a:off x="9586959" y="4314367"/>
                <a:ext cx="354500" cy="14226"/>
              </a:xfrm>
              <a:custGeom>
                <a:rect b="b" l="l" r="r" t="t"/>
                <a:pathLst>
                  <a:path extrusionOk="0" h="453" w="11288">
                    <a:moveTo>
                      <a:pt x="1" y="1"/>
                    </a:moveTo>
                    <a:lnTo>
                      <a:pt x="1" y="453"/>
                    </a:lnTo>
                    <a:lnTo>
                      <a:pt x="11288" y="453"/>
                    </a:lnTo>
                    <a:lnTo>
                      <a:pt x="112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75"/>
              <p:cNvSpPr/>
              <p:nvPr/>
            </p:nvSpPr>
            <p:spPr>
              <a:xfrm>
                <a:off x="9763455" y="3154109"/>
                <a:ext cx="14226" cy="920229"/>
              </a:xfrm>
              <a:custGeom>
                <a:rect b="b" l="l" r="r" t="t"/>
                <a:pathLst>
                  <a:path extrusionOk="0" h="29302" w="453">
                    <a:moveTo>
                      <a:pt x="1" y="1"/>
                    </a:moveTo>
                    <a:lnTo>
                      <a:pt x="1" y="29302"/>
                    </a:lnTo>
                    <a:lnTo>
                      <a:pt x="453" y="2930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75"/>
              <p:cNvSpPr/>
              <p:nvPr/>
            </p:nvSpPr>
            <p:spPr>
              <a:xfrm>
                <a:off x="9503201" y="3553078"/>
                <a:ext cx="14635" cy="520883"/>
              </a:xfrm>
              <a:custGeom>
                <a:rect b="b" l="l" r="r" t="t"/>
                <a:pathLst>
                  <a:path extrusionOk="0" h="16586" w="466">
                    <a:moveTo>
                      <a:pt x="1" y="0"/>
                    </a:moveTo>
                    <a:lnTo>
                      <a:pt x="1" y="16586"/>
                    </a:lnTo>
                    <a:lnTo>
                      <a:pt x="465" y="16586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75"/>
              <p:cNvSpPr/>
              <p:nvPr/>
            </p:nvSpPr>
            <p:spPr>
              <a:xfrm>
                <a:off x="10015857" y="3556062"/>
                <a:ext cx="14603" cy="517900"/>
              </a:xfrm>
              <a:custGeom>
                <a:rect b="b" l="l" r="r" t="t"/>
                <a:pathLst>
                  <a:path extrusionOk="0" h="16491" w="465">
                    <a:moveTo>
                      <a:pt x="0" y="1"/>
                    </a:moveTo>
                    <a:lnTo>
                      <a:pt x="0" y="16491"/>
                    </a:lnTo>
                    <a:lnTo>
                      <a:pt x="465" y="1649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75"/>
              <p:cNvSpPr/>
              <p:nvPr/>
            </p:nvSpPr>
            <p:spPr>
              <a:xfrm>
                <a:off x="9844982" y="3807333"/>
                <a:ext cx="14603" cy="266628"/>
              </a:xfrm>
              <a:custGeom>
                <a:rect b="b" l="l" r="r" t="t"/>
                <a:pathLst>
                  <a:path extrusionOk="0" h="8490" w="465">
                    <a:moveTo>
                      <a:pt x="0" y="1"/>
                    </a:moveTo>
                    <a:lnTo>
                      <a:pt x="0" y="8490"/>
                    </a:lnTo>
                    <a:lnTo>
                      <a:pt x="464" y="8490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75"/>
              <p:cNvSpPr/>
              <p:nvPr/>
            </p:nvSpPr>
            <p:spPr>
              <a:xfrm>
                <a:off x="9674076" y="3807333"/>
                <a:ext cx="14635" cy="266628"/>
              </a:xfrm>
              <a:custGeom>
                <a:rect b="b" l="l" r="r" t="t"/>
                <a:pathLst>
                  <a:path extrusionOk="0" h="8490" w="466">
                    <a:moveTo>
                      <a:pt x="1" y="1"/>
                    </a:moveTo>
                    <a:lnTo>
                      <a:pt x="1" y="8490"/>
                    </a:lnTo>
                    <a:lnTo>
                      <a:pt x="465" y="849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75"/>
              <p:cNvSpPr/>
              <p:nvPr/>
            </p:nvSpPr>
            <p:spPr>
              <a:xfrm>
                <a:off x="9927609" y="3341817"/>
                <a:ext cx="14226" cy="987530"/>
              </a:xfrm>
              <a:custGeom>
                <a:rect b="b" l="l" r="r" t="t"/>
                <a:pathLst>
                  <a:path extrusionOk="0" h="31445" w="453">
                    <a:moveTo>
                      <a:pt x="0" y="0"/>
                    </a:moveTo>
                    <a:lnTo>
                      <a:pt x="0" y="31445"/>
                    </a:lnTo>
                    <a:lnTo>
                      <a:pt x="453" y="31445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75"/>
              <p:cNvSpPr/>
              <p:nvPr/>
            </p:nvSpPr>
            <p:spPr>
              <a:xfrm>
                <a:off x="9586582" y="3341817"/>
                <a:ext cx="14635" cy="986054"/>
              </a:xfrm>
              <a:custGeom>
                <a:rect b="b" l="l" r="r" t="t"/>
                <a:pathLst>
                  <a:path extrusionOk="0" h="31398" w="466">
                    <a:moveTo>
                      <a:pt x="1" y="0"/>
                    </a:moveTo>
                    <a:lnTo>
                      <a:pt x="1" y="31397"/>
                    </a:lnTo>
                    <a:lnTo>
                      <a:pt x="465" y="3139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75"/>
              <p:cNvSpPr/>
              <p:nvPr/>
            </p:nvSpPr>
            <p:spPr>
              <a:xfrm>
                <a:off x="9601185" y="3564290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75"/>
              <p:cNvSpPr/>
              <p:nvPr/>
            </p:nvSpPr>
            <p:spPr>
              <a:xfrm>
                <a:off x="9708119" y="3564290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75"/>
              <p:cNvSpPr/>
              <p:nvPr/>
            </p:nvSpPr>
            <p:spPr>
              <a:xfrm>
                <a:off x="9601185" y="3637966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3"/>
                    </a:lnTo>
                    <a:lnTo>
                      <a:pt x="10382" y="203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75"/>
              <p:cNvSpPr/>
              <p:nvPr/>
            </p:nvSpPr>
            <p:spPr>
              <a:xfrm>
                <a:off x="9601185" y="3601316"/>
                <a:ext cx="326078" cy="3392"/>
              </a:xfrm>
              <a:custGeom>
                <a:rect b="b" l="l" r="r" t="t"/>
                <a:pathLst>
                  <a:path extrusionOk="0" h="108" w="10383">
                    <a:moveTo>
                      <a:pt x="0" y="0"/>
                    </a:moveTo>
                    <a:lnTo>
                      <a:pt x="0" y="108"/>
                    </a:lnTo>
                    <a:lnTo>
                      <a:pt x="10382" y="108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75"/>
              <p:cNvSpPr/>
              <p:nvPr/>
            </p:nvSpPr>
            <p:spPr>
              <a:xfrm>
                <a:off x="9818037" y="3564290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75"/>
              <p:cNvSpPr/>
              <p:nvPr/>
            </p:nvSpPr>
            <p:spPr>
              <a:xfrm>
                <a:off x="9636704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75"/>
              <p:cNvSpPr/>
              <p:nvPr/>
            </p:nvSpPr>
            <p:spPr>
              <a:xfrm>
                <a:off x="9672600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75"/>
              <p:cNvSpPr/>
              <p:nvPr/>
            </p:nvSpPr>
            <p:spPr>
              <a:xfrm>
                <a:off x="974624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75"/>
              <p:cNvSpPr/>
              <p:nvPr/>
            </p:nvSpPr>
            <p:spPr>
              <a:xfrm>
                <a:off x="9782141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75"/>
              <p:cNvSpPr/>
              <p:nvPr/>
            </p:nvSpPr>
            <p:spPr>
              <a:xfrm>
                <a:off x="9855440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75"/>
              <p:cNvSpPr/>
              <p:nvPr/>
            </p:nvSpPr>
            <p:spPr>
              <a:xfrm>
                <a:off x="9891336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75"/>
              <p:cNvSpPr/>
              <p:nvPr/>
            </p:nvSpPr>
            <p:spPr>
              <a:xfrm>
                <a:off x="9397021" y="3124368"/>
                <a:ext cx="747816" cy="474718"/>
              </a:xfrm>
              <a:custGeom>
                <a:rect b="b" l="l" r="r" t="t"/>
                <a:pathLst>
                  <a:path extrusionOk="0" h="15116" w="23812">
                    <a:moveTo>
                      <a:pt x="11889" y="1"/>
                    </a:moveTo>
                    <a:cubicBezTo>
                      <a:pt x="11683" y="1"/>
                      <a:pt x="11478" y="90"/>
                      <a:pt x="11335" y="269"/>
                    </a:cubicBezTo>
                    <a:lnTo>
                      <a:pt x="381" y="13973"/>
                    </a:lnTo>
                    <a:cubicBezTo>
                      <a:pt x="0" y="14437"/>
                      <a:pt x="334" y="15116"/>
                      <a:pt x="929" y="15116"/>
                    </a:cubicBezTo>
                    <a:cubicBezTo>
                      <a:pt x="1143" y="15116"/>
                      <a:pt x="1334" y="15021"/>
                      <a:pt x="1465" y="14854"/>
                    </a:cubicBezTo>
                    <a:lnTo>
                      <a:pt x="11883" y="1841"/>
                    </a:lnTo>
                    <a:lnTo>
                      <a:pt x="22301" y="14854"/>
                    </a:lnTo>
                    <a:cubicBezTo>
                      <a:pt x="22457" y="15038"/>
                      <a:pt x="22645" y="15115"/>
                      <a:pt x="22828" y="15115"/>
                    </a:cubicBezTo>
                    <a:cubicBezTo>
                      <a:pt x="23342" y="15115"/>
                      <a:pt x="23812" y="14509"/>
                      <a:pt x="23408" y="13973"/>
                    </a:cubicBezTo>
                    <a:lnTo>
                      <a:pt x="12442" y="269"/>
                    </a:lnTo>
                    <a:cubicBezTo>
                      <a:pt x="12300" y="90"/>
                      <a:pt x="12094" y="1"/>
                      <a:pt x="11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75"/>
              <p:cNvSpPr/>
              <p:nvPr/>
            </p:nvSpPr>
            <p:spPr>
              <a:xfrm>
                <a:off x="4180550" y="4470675"/>
                <a:ext cx="7048135" cy="81177"/>
              </a:xfrm>
              <a:custGeom>
                <a:rect b="b" l="l" r="r" t="t"/>
                <a:pathLst>
                  <a:path extrusionOk="0" h="4239" w="191097">
                    <a:moveTo>
                      <a:pt x="1" y="0"/>
                    </a:moveTo>
                    <a:lnTo>
                      <a:pt x="1" y="4239"/>
                    </a:lnTo>
                    <a:lnTo>
                      <a:pt x="191096" y="4239"/>
                    </a:lnTo>
                    <a:lnTo>
                      <a:pt x="1910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75"/>
              <p:cNvSpPr/>
              <p:nvPr/>
            </p:nvSpPr>
            <p:spPr>
              <a:xfrm>
                <a:off x="5441575" y="3505025"/>
                <a:ext cx="60600" cy="97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7" name="Google Shape;2077;p75"/>
            <p:cNvGrpSpPr/>
            <p:nvPr/>
          </p:nvGrpSpPr>
          <p:grpSpPr>
            <a:xfrm>
              <a:off x="5132788" y="3386391"/>
              <a:ext cx="212314" cy="1120944"/>
              <a:chOff x="6090725" y="734900"/>
              <a:chExt cx="136950" cy="723050"/>
            </a:xfrm>
          </p:grpSpPr>
          <p:sp>
            <p:nvSpPr>
              <p:cNvPr id="2078" name="Google Shape;2078;p75"/>
              <p:cNvSpPr/>
              <p:nvPr/>
            </p:nvSpPr>
            <p:spPr>
              <a:xfrm>
                <a:off x="6130600" y="1337075"/>
                <a:ext cx="57175" cy="120875"/>
              </a:xfrm>
              <a:custGeom>
                <a:rect b="b" l="l" r="r" t="t"/>
                <a:pathLst>
                  <a:path extrusionOk="0" h="4835" w="2287">
                    <a:moveTo>
                      <a:pt x="251" y="0"/>
                    </a:moveTo>
                    <a:lnTo>
                      <a:pt x="1" y="4834"/>
                    </a:lnTo>
                    <a:lnTo>
                      <a:pt x="2287" y="4834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75"/>
              <p:cNvSpPr/>
              <p:nvPr/>
            </p:nvSpPr>
            <p:spPr>
              <a:xfrm>
                <a:off x="6149075" y="902500"/>
                <a:ext cx="20250" cy="440550"/>
              </a:xfrm>
              <a:custGeom>
                <a:rect b="b" l="l" r="r" t="t"/>
                <a:pathLst>
                  <a:path extrusionOk="0" h="17622" w="810">
                    <a:moveTo>
                      <a:pt x="0" y="0"/>
                    </a:moveTo>
                    <a:lnTo>
                      <a:pt x="0" y="17621"/>
                    </a:lnTo>
                    <a:lnTo>
                      <a:pt x="810" y="17621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75"/>
              <p:cNvSpPr/>
              <p:nvPr/>
            </p:nvSpPr>
            <p:spPr>
              <a:xfrm>
                <a:off x="6144300" y="1288850"/>
                <a:ext cx="29800" cy="48250"/>
              </a:xfrm>
              <a:custGeom>
                <a:rect b="b" l="l" r="r" t="t"/>
                <a:pathLst>
                  <a:path extrusionOk="0" h="1930" w="1192">
                    <a:moveTo>
                      <a:pt x="1" y="0"/>
                    </a:moveTo>
                    <a:lnTo>
                      <a:pt x="1" y="1929"/>
                    </a:lnTo>
                    <a:lnTo>
                      <a:pt x="1191" y="1929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75"/>
              <p:cNvSpPr/>
              <p:nvPr/>
            </p:nvSpPr>
            <p:spPr>
              <a:xfrm>
                <a:off x="6133575" y="872425"/>
                <a:ext cx="51225" cy="10750"/>
              </a:xfrm>
              <a:custGeom>
                <a:rect b="b" l="l" r="r" t="t"/>
                <a:pathLst>
                  <a:path extrusionOk="0" h="430" w="2049">
                    <a:moveTo>
                      <a:pt x="1" y="1"/>
                    </a:moveTo>
                    <a:lnTo>
                      <a:pt x="1" y="429"/>
                    </a:lnTo>
                    <a:lnTo>
                      <a:pt x="2049" y="42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75"/>
              <p:cNvSpPr/>
              <p:nvPr/>
            </p:nvSpPr>
            <p:spPr>
              <a:xfrm>
                <a:off x="6118400" y="789075"/>
                <a:ext cx="81600" cy="10750"/>
              </a:xfrm>
              <a:custGeom>
                <a:rect b="b" l="l" r="r" t="t"/>
                <a:pathLst>
                  <a:path extrusionOk="0" h="430" w="3264">
                    <a:moveTo>
                      <a:pt x="1" y="1"/>
                    </a:moveTo>
                    <a:lnTo>
                      <a:pt x="1" y="430"/>
                    </a:lnTo>
                    <a:lnTo>
                      <a:pt x="3263" y="430"/>
                    </a:lnTo>
                    <a:lnTo>
                      <a:pt x="3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75"/>
              <p:cNvSpPr/>
              <p:nvPr/>
            </p:nvSpPr>
            <p:spPr>
              <a:xfrm>
                <a:off x="6138650" y="883150"/>
                <a:ext cx="41100" cy="19375"/>
              </a:xfrm>
              <a:custGeom>
                <a:rect b="b" l="l" r="r" t="t"/>
                <a:pathLst>
                  <a:path extrusionOk="0" h="775" w="1644">
                    <a:moveTo>
                      <a:pt x="0" y="0"/>
                    </a:moveTo>
                    <a:lnTo>
                      <a:pt x="417" y="774"/>
                    </a:lnTo>
                    <a:lnTo>
                      <a:pt x="1227" y="774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75"/>
              <p:cNvSpPr/>
              <p:nvPr/>
            </p:nvSpPr>
            <p:spPr>
              <a:xfrm>
                <a:off x="6125550" y="764375"/>
                <a:ext cx="67000" cy="24725"/>
              </a:xfrm>
              <a:custGeom>
                <a:rect b="b" l="l" r="r" t="t"/>
                <a:pathLst>
                  <a:path extrusionOk="0" h="989" w="2680">
                    <a:moveTo>
                      <a:pt x="322" y="1"/>
                    </a:moveTo>
                    <a:lnTo>
                      <a:pt x="1" y="989"/>
                    </a:lnTo>
                    <a:lnTo>
                      <a:pt x="2679" y="989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75"/>
              <p:cNvSpPr/>
              <p:nvPr/>
            </p:nvSpPr>
            <p:spPr>
              <a:xfrm>
                <a:off x="6144000" y="758425"/>
                <a:ext cx="30400" cy="5975"/>
              </a:xfrm>
              <a:custGeom>
                <a:rect b="b" l="l" r="r" t="t"/>
                <a:pathLst>
                  <a:path extrusionOk="0" h="239" w="1216">
                    <a:moveTo>
                      <a:pt x="1" y="1"/>
                    </a:moveTo>
                    <a:lnTo>
                      <a:pt x="1" y="239"/>
                    </a:lnTo>
                    <a:lnTo>
                      <a:pt x="1215" y="23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75"/>
              <p:cNvSpPr/>
              <p:nvPr/>
            </p:nvSpPr>
            <p:spPr>
              <a:xfrm>
                <a:off x="6127625" y="799800"/>
                <a:ext cx="63125" cy="72650"/>
              </a:xfrm>
              <a:custGeom>
                <a:rect b="b" l="l" r="r" t="t"/>
                <a:pathLst>
                  <a:path extrusionOk="0" h="2906" w="2525">
                    <a:moveTo>
                      <a:pt x="1" y="1"/>
                    </a:moveTo>
                    <a:lnTo>
                      <a:pt x="239" y="2906"/>
                    </a:lnTo>
                    <a:lnTo>
                      <a:pt x="2287" y="2906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75"/>
              <p:cNvSpPr/>
              <p:nvPr/>
            </p:nvSpPr>
            <p:spPr>
              <a:xfrm>
                <a:off x="6152050" y="734900"/>
                <a:ext cx="14900" cy="29800"/>
              </a:xfrm>
              <a:custGeom>
                <a:rect b="b" l="l" r="r" t="t"/>
                <a:pathLst>
                  <a:path extrusionOk="0" h="1192" w="596">
                    <a:moveTo>
                      <a:pt x="298" y="1"/>
                    </a:moveTo>
                    <a:cubicBezTo>
                      <a:pt x="131" y="1"/>
                      <a:pt x="0" y="263"/>
                      <a:pt x="0" y="596"/>
                    </a:cubicBezTo>
                    <a:cubicBezTo>
                      <a:pt x="0" y="930"/>
                      <a:pt x="131" y="1192"/>
                      <a:pt x="298" y="1192"/>
                    </a:cubicBezTo>
                    <a:cubicBezTo>
                      <a:pt x="453" y="1192"/>
                      <a:pt x="595" y="930"/>
                      <a:pt x="595" y="596"/>
                    </a:cubicBezTo>
                    <a:cubicBezTo>
                      <a:pt x="595" y="275"/>
                      <a:pt x="453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75"/>
              <p:cNvSpPr/>
              <p:nvPr/>
            </p:nvSpPr>
            <p:spPr>
              <a:xfrm>
                <a:off x="6109475" y="942675"/>
                <a:ext cx="99450" cy="10150"/>
              </a:xfrm>
              <a:custGeom>
                <a:rect b="b" l="l" r="r" t="t"/>
                <a:pathLst>
                  <a:path extrusionOk="0" h="406" w="3978">
                    <a:moveTo>
                      <a:pt x="1" y="1"/>
                    </a:moveTo>
                    <a:lnTo>
                      <a:pt x="1" y="405"/>
                    </a:lnTo>
                    <a:lnTo>
                      <a:pt x="3977" y="40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75"/>
              <p:cNvSpPr/>
              <p:nvPr/>
            </p:nvSpPr>
            <p:spPr>
              <a:xfrm>
                <a:off x="6201450" y="936700"/>
                <a:ext cx="26225" cy="22250"/>
              </a:xfrm>
              <a:custGeom>
                <a:rect b="b" l="l" r="r" t="t"/>
                <a:pathLst>
                  <a:path extrusionOk="0" h="890" w="1049">
                    <a:moveTo>
                      <a:pt x="617" y="1"/>
                    </a:moveTo>
                    <a:cubicBezTo>
                      <a:pt x="610" y="1"/>
                      <a:pt x="603" y="1"/>
                      <a:pt x="596" y="1"/>
                    </a:cubicBezTo>
                    <a:cubicBezTo>
                      <a:pt x="203" y="1"/>
                      <a:pt x="1" y="478"/>
                      <a:pt x="286" y="763"/>
                    </a:cubicBezTo>
                    <a:cubicBezTo>
                      <a:pt x="373" y="850"/>
                      <a:pt x="482" y="889"/>
                      <a:pt x="590" y="889"/>
                    </a:cubicBezTo>
                    <a:cubicBezTo>
                      <a:pt x="821" y="889"/>
                      <a:pt x="1048" y="710"/>
                      <a:pt x="1048" y="442"/>
                    </a:cubicBezTo>
                    <a:cubicBezTo>
                      <a:pt x="1048" y="199"/>
                      <a:pt x="857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75"/>
              <p:cNvSpPr/>
              <p:nvPr/>
            </p:nvSpPr>
            <p:spPr>
              <a:xfrm>
                <a:off x="6090725" y="936725"/>
                <a:ext cx="25550" cy="21900"/>
              </a:xfrm>
              <a:custGeom>
                <a:rect b="b" l="l" r="r" t="t"/>
                <a:pathLst>
                  <a:path extrusionOk="0" h="876" w="1022">
                    <a:moveTo>
                      <a:pt x="455" y="0"/>
                    </a:moveTo>
                    <a:cubicBezTo>
                      <a:pt x="451" y="0"/>
                      <a:pt x="446" y="0"/>
                      <a:pt x="441" y="0"/>
                    </a:cubicBezTo>
                    <a:cubicBezTo>
                      <a:pt x="191" y="0"/>
                      <a:pt x="0" y="191"/>
                      <a:pt x="0" y="441"/>
                    </a:cubicBezTo>
                    <a:cubicBezTo>
                      <a:pt x="8" y="704"/>
                      <a:pt x="219" y="876"/>
                      <a:pt x="439" y="876"/>
                    </a:cubicBezTo>
                    <a:cubicBezTo>
                      <a:pt x="548" y="876"/>
                      <a:pt x="660" y="833"/>
                      <a:pt x="751" y="739"/>
                    </a:cubicBezTo>
                    <a:cubicBezTo>
                      <a:pt x="1021" y="468"/>
                      <a:pt x="839" y="0"/>
                      <a:pt x="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1" name="Google Shape;2091;p75"/>
            <p:cNvGrpSpPr/>
            <p:nvPr/>
          </p:nvGrpSpPr>
          <p:grpSpPr>
            <a:xfrm>
              <a:off x="4556325" y="4103982"/>
              <a:ext cx="292429" cy="403308"/>
              <a:chOff x="5605250" y="1168900"/>
              <a:chExt cx="208075" cy="286950"/>
            </a:xfrm>
          </p:grpSpPr>
          <p:sp>
            <p:nvSpPr>
              <p:cNvPr id="2092" name="Google Shape;2092;p75"/>
              <p:cNvSpPr/>
              <p:nvPr/>
            </p:nvSpPr>
            <p:spPr>
              <a:xfrm>
                <a:off x="5605250" y="1168900"/>
                <a:ext cx="208075" cy="208375"/>
              </a:xfrm>
              <a:custGeom>
                <a:rect b="b" l="l" r="r" t="t"/>
                <a:pathLst>
                  <a:path extrusionOk="0" h="8335" w="8323">
                    <a:moveTo>
                      <a:pt x="4156" y="0"/>
                    </a:moveTo>
                    <a:cubicBezTo>
                      <a:pt x="1858" y="0"/>
                      <a:pt x="0" y="1870"/>
                      <a:pt x="0" y="4167"/>
                    </a:cubicBezTo>
                    <a:cubicBezTo>
                      <a:pt x="0" y="6465"/>
                      <a:pt x="1858" y="8335"/>
                      <a:pt x="4156" y="8335"/>
                    </a:cubicBezTo>
                    <a:cubicBezTo>
                      <a:pt x="6465" y="8335"/>
                      <a:pt x="8323" y="6465"/>
                      <a:pt x="8323" y="4167"/>
                    </a:cubicBezTo>
                    <a:cubicBezTo>
                      <a:pt x="8323" y="1870"/>
                      <a:pt x="6465" y="0"/>
                      <a:pt x="4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75"/>
              <p:cNvSpPr/>
              <p:nvPr/>
            </p:nvSpPr>
            <p:spPr>
              <a:xfrm>
                <a:off x="5709125" y="1168900"/>
                <a:ext cx="104200" cy="208375"/>
              </a:xfrm>
              <a:custGeom>
                <a:rect b="b" l="l" r="r" t="t"/>
                <a:pathLst>
                  <a:path extrusionOk="0" h="8335" w="4168">
                    <a:moveTo>
                      <a:pt x="1" y="0"/>
                    </a:moveTo>
                    <a:lnTo>
                      <a:pt x="1" y="8335"/>
                    </a:lnTo>
                    <a:cubicBezTo>
                      <a:pt x="2310" y="8335"/>
                      <a:pt x="4168" y="6465"/>
                      <a:pt x="4168" y="4167"/>
                    </a:cubicBezTo>
                    <a:cubicBezTo>
                      <a:pt x="4168" y="1870"/>
                      <a:pt x="231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75"/>
              <p:cNvSpPr/>
              <p:nvPr/>
            </p:nvSpPr>
            <p:spPr>
              <a:xfrm>
                <a:off x="5699600" y="1259300"/>
                <a:ext cx="19375" cy="196550"/>
              </a:xfrm>
              <a:custGeom>
                <a:rect b="b" l="l" r="r" t="t"/>
                <a:pathLst>
                  <a:path extrusionOk="0" h="7862" w="775">
                    <a:moveTo>
                      <a:pt x="388" y="1"/>
                    </a:moveTo>
                    <a:cubicBezTo>
                      <a:pt x="194" y="1"/>
                      <a:pt x="1" y="129"/>
                      <a:pt x="1" y="385"/>
                    </a:cubicBezTo>
                    <a:lnTo>
                      <a:pt x="1" y="7469"/>
                    </a:lnTo>
                    <a:cubicBezTo>
                      <a:pt x="1" y="7695"/>
                      <a:pt x="167" y="7862"/>
                      <a:pt x="394" y="7862"/>
                    </a:cubicBezTo>
                    <a:cubicBezTo>
                      <a:pt x="608" y="7862"/>
                      <a:pt x="775" y="7695"/>
                      <a:pt x="775" y="7469"/>
                    </a:cubicBezTo>
                    <a:lnTo>
                      <a:pt x="775" y="385"/>
                    </a:lnTo>
                    <a:cubicBezTo>
                      <a:pt x="775" y="129"/>
                      <a:pt x="581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75"/>
              <p:cNvSpPr/>
              <p:nvPr/>
            </p:nvSpPr>
            <p:spPr>
              <a:xfrm>
                <a:off x="5665375" y="1310575"/>
                <a:ext cx="43775" cy="36050"/>
              </a:xfrm>
              <a:custGeom>
                <a:rect b="b" l="l" r="r" t="t"/>
                <a:pathLst>
                  <a:path extrusionOk="0" h="1442" w="1751">
                    <a:moveTo>
                      <a:pt x="0" y="1"/>
                    </a:moveTo>
                    <a:lnTo>
                      <a:pt x="1751" y="1441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75"/>
              <p:cNvSpPr/>
              <p:nvPr/>
            </p:nvSpPr>
            <p:spPr>
              <a:xfrm>
                <a:off x="5651075" y="1300725"/>
                <a:ext cx="69100" cy="55725"/>
              </a:xfrm>
              <a:custGeom>
                <a:rect b="b" l="l" r="r" t="t"/>
                <a:pathLst>
                  <a:path extrusionOk="0" h="2229" w="2764">
                    <a:moveTo>
                      <a:pt x="571" y="0"/>
                    </a:moveTo>
                    <a:cubicBezTo>
                      <a:pt x="251" y="0"/>
                      <a:pt x="0" y="439"/>
                      <a:pt x="322" y="704"/>
                    </a:cubicBezTo>
                    <a:lnTo>
                      <a:pt x="2085" y="2145"/>
                    </a:lnTo>
                    <a:cubicBezTo>
                      <a:pt x="2156" y="2204"/>
                      <a:pt x="2239" y="2228"/>
                      <a:pt x="2335" y="2228"/>
                    </a:cubicBezTo>
                    <a:cubicBezTo>
                      <a:pt x="2442" y="2228"/>
                      <a:pt x="2561" y="2181"/>
                      <a:pt x="2632" y="2085"/>
                    </a:cubicBezTo>
                    <a:cubicBezTo>
                      <a:pt x="2763" y="1919"/>
                      <a:pt x="2739" y="1681"/>
                      <a:pt x="2573" y="1538"/>
                    </a:cubicBezTo>
                    <a:lnTo>
                      <a:pt x="822" y="97"/>
                    </a:lnTo>
                    <a:cubicBezTo>
                      <a:pt x="740" y="29"/>
                      <a:pt x="653" y="0"/>
                      <a:pt x="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75"/>
              <p:cNvSpPr/>
              <p:nvPr/>
            </p:nvSpPr>
            <p:spPr>
              <a:xfrm>
                <a:off x="5709125" y="1289150"/>
                <a:ext cx="31275" cy="29775"/>
              </a:xfrm>
              <a:custGeom>
                <a:rect b="b" l="l" r="r" t="t"/>
                <a:pathLst>
                  <a:path extrusionOk="0" h="1191" w="1251">
                    <a:moveTo>
                      <a:pt x="1" y="1191"/>
                    </a:moveTo>
                    <a:lnTo>
                      <a:pt x="1251" y="0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75"/>
              <p:cNvSpPr/>
              <p:nvPr/>
            </p:nvSpPr>
            <p:spPr>
              <a:xfrm>
                <a:off x="5696025" y="1279325"/>
                <a:ext cx="58350" cy="49425"/>
              </a:xfrm>
              <a:custGeom>
                <a:rect b="b" l="l" r="r" t="t"/>
                <a:pathLst>
                  <a:path extrusionOk="0" h="1977" w="2334">
                    <a:moveTo>
                      <a:pt x="1773" y="0"/>
                    </a:moveTo>
                    <a:cubicBezTo>
                      <a:pt x="1683" y="0"/>
                      <a:pt x="1588" y="35"/>
                      <a:pt x="1501" y="120"/>
                    </a:cubicBezTo>
                    <a:lnTo>
                      <a:pt x="263" y="1310"/>
                    </a:lnTo>
                    <a:cubicBezTo>
                      <a:pt x="1" y="1548"/>
                      <a:pt x="179" y="1977"/>
                      <a:pt x="537" y="1977"/>
                    </a:cubicBezTo>
                    <a:cubicBezTo>
                      <a:pt x="632" y="1977"/>
                      <a:pt x="727" y="1941"/>
                      <a:pt x="799" y="1870"/>
                    </a:cubicBezTo>
                    <a:lnTo>
                      <a:pt x="2049" y="679"/>
                    </a:lnTo>
                    <a:cubicBezTo>
                      <a:pt x="2334" y="403"/>
                      <a:pt x="2079" y="0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75"/>
            <p:cNvGrpSpPr/>
            <p:nvPr/>
          </p:nvGrpSpPr>
          <p:grpSpPr>
            <a:xfrm>
              <a:off x="4817863" y="3924404"/>
              <a:ext cx="314943" cy="582910"/>
              <a:chOff x="6691700" y="1068275"/>
              <a:chExt cx="221775" cy="410500"/>
            </a:xfrm>
          </p:grpSpPr>
          <p:sp>
            <p:nvSpPr>
              <p:cNvPr id="2100" name="Google Shape;2100;p75"/>
              <p:cNvSpPr/>
              <p:nvPr/>
            </p:nvSpPr>
            <p:spPr>
              <a:xfrm>
                <a:off x="6691700" y="1068275"/>
                <a:ext cx="221775" cy="317325"/>
              </a:xfrm>
              <a:custGeom>
                <a:rect b="b" l="l" r="r" t="t"/>
                <a:pathLst>
                  <a:path extrusionOk="0" h="12693" w="8871">
                    <a:moveTo>
                      <a:pt x="4429" y="1"/>
                    </a:moveTo>
                    <a:cubicBezTo>
                      <a:pt x="3810" y="1"/>
                      <a:pt x="0" y="3430"/>
                      <a:pt x="0" y="7657"/>
                    </a:cubicBezTo>
                    <a:cubicBezTo>
                      <a:pt x="0" y="11883"/>
                      <a:pt x="3715" y="12693"/>
                      <a:pt x="4429" y="12693"/>
                    </a:cubicBezTo>
                    <a:cubicBezTo>
                      <a:pt x="5144" y="12693"/>
                      <a:pt x="8870" y="11883"/>
                      <a:pt x="8870" y="7657"/>
                    </a:cubicBezTo>
                    <a:cubicBezTo>
                      <a:pt x="8870" y="3430"/>
                      <a:pt x="5060" y="1"/>
                      <a:pt x="4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75"/>
              <p:cNvSpPr/>
              <p:nvPr/>
            </p:nvSpPr>
            <p:spPr>
              <a:xfrm>
                <a:off x="6802425" y="1068275"/>
                <a:ext cx="111050" cy="317325"/>
              </a:xfrm>
              <a:custGeom>
                <a:rect b="b" l="l" r="r" t="t"/>
                <a:pathLst>
                  <a:path extrusionOk="0" h="12693" w="4442">
                    <a:moveTo>
                      <a:pt x="0" y="1"/>
                    </a:moveTo>
                    <a:lnTo>
                      <a:pt x="0" y="12693"/>
                    </a:lnTo>
                    <a:cubicBezTo>
                      <a:pt x="727" y="12693"/>
                      <a:pt x="4441" y="11883"/>
                      <a:pt x="4441" y="7657"/>
                    </a:cubicBezTo>
                    <a:cubicBezTo>
                      <a:pt x="4441" y="3430"/>
                      <a:pt x="631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75"/>
              <p:cNvSpPr/>
              <p:nvPr/>
            </p:nvSpPr>
            <p:spPr>
              <a:xfrm>
                <a:off x="6792600" y="1285875"/>
                <a:ext cx="19675" cy="192900"/>
              </a:xfrm>
              <a:custGeom>
                <a:rect b="b" l="l" r="r" t="t"/>
                <a:pathLst>
                  <a:path extrusionOk="0" h="7716" w="787">
                    <a:moveTo>
                      <a:pt x="393" y="0"/>
                    </a:moveTo>
                    <a:cubicBezTo>
                      <a:pt x="197" y="0"/>
                      <a:pt x="0" y="131"/>
                      <a:pt x="0" y="393"/>
                    </a:cubicBezTo>
                    <a:lnTo>
                      <a:pt x="0" y="7323"/>
                    </a:lnTo>
                    <a:cubicBezTo>
                      <a:pt x="0" y="7537"/>
                      <a:pt x="179" y="7716"/>
                      <a:pt x="393" y="7716"/>
                    </a:cubicBezTo>
                    <a:cubicBezTo>
                      <a:pt x="608" y="7716"/>
                      <a:pt x="786" y="7537"/>
                      <a:pt x="786" y="7323"/>
                    </a:cubicBezTo>
                    <a:lnTo>
                      <a:pt x="786" y="393"/>
                    </a:lnTo>
                    <a:cubicBezTo>
                      <a:pt x="786" y="131"/>
                      <a:pt x="59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75"/>
              <p:cNvSpPr/>
              <p:nvPr/>
            </p:nvSpPr>
            <p:spPr>
              <a:xfrm>
                <a:off x="6759550" y="1295700"/>
                <a:ext cx="42900" cy="48825"/>
              </a:xfrm>
              <a:custGeom>
                <a:rect b="b" l="l" r="r" t="t"/>
                <a:pathLst>
                  <a:path extrusionOk="0" h="1953" w="1716">
                    <a:moveTo>
                      <a:pt x="1" y="0"/>
                    </a:moveTo>
                    <a:lnTo>
                      <a:pt x="1715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75"/>
              <p:cNvSpPr/>
              <p:nvPr/>
            </p:nvSpPr>
            <p:spPr>
              <a:xfrm>
                <a:off x="6744850" y="1285400"/>
                <a:ext cx="70600" cy="69000"/>
              </a:xfrm>
              <a:custGeom>
                <a:rect b="b" l="l" r="r" t="t"/>
                <a:pathLst>
                  <a:path extrusionOk="0" h="2760" w="2824">
                    <a:moveTo>
                      <a:pt x="571" y="1"/>
                    </a:moveTo>
                    <a:cubicBezTo>
                      <a:pt x="271" y="1"/>
                      <a:pt x="0" y="383"/>
                      <a:pt x="291" y="674"/>
                    </a:cubicBezTo>
                    <a:lnTo>
                      <a:pt x="2006" y="2627"/>
                    </a:lnTo>
                    <a:cubicBezTo>
                      <a:pt x="2071" y="2703"/>
                      <a:pt x="2166" y="2759"/>
                      <a:pt x="2273" y="2759"/>
                    </a:cubicBezTo>
                    <a:cubicBezTo>
                      <a:pt x="2283" y="2759"/>
                      <a:pt x="2293" y="2759"/>
                      <a:pt x="2303" y="2758"/>
                    </a:cubicBezTo>
                    <a:cubicBezTo>
                      <a:pt x="2308" y="2758"/>
                      <a:pt x="2313" y="2758"/>
                      <a:pt x="2318" y="2758"/>
                    </a:cubicBezTo>
                    <a:cubicBezTo>
                      <a:pt x="2642" y="2758"/>
                      <a:pt x="2824" y="2361"/>
                      <a:pt x="2601" y="2115"/>
                    </a:cubicBezTo>
                    <a:lnTo>
                      <a:pt x="875" y="162"/>
                    </a:lnTo>
                    <a:cubicBezTo>
                      <a:pt x="785" y="48"/>
                      <a:pt x="676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75"/>
              <p:cNvSpPr/>
              <p:nvPr/>
            </p:nvSpPr>
            <p:spPr>
              <a:xfrm>
                <a:off x="6802425" y="1295700"/>
                <a:ext cx="43175" cy="48825"/>
              </a:xfrm>
              <a:custGeom>
                <a:rect b="b" l="l" r="r" t="t"/>
                <a:pathLst>
                  <a:path extrusionOk="0" h="1953" w="1727">
                    <a:moveTo>
                      <a:pt x="1727" y="0"/>
                    </a:moveTo>
                    <a:lnTo>
                      <a:pt x="0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75"/>
              <p:cNvSpPr/>
              <p:nvPr/>
            </p:nvSpPr>
            <p:spPr>
              <a:xfrm>
                <a:off x="6789325" y="1285400"/>
                <a:ext cx="70700" cy="69000"/>
              </a:xfrm>
              <a:custGeom>
                <a:rect b="b" l="l" r="r" t="t"/>
                <a:pathLst>
                  <a:path extrusionOk="0" h="2760" w="2828">
                    <a:moveTo>
                      <a:pt x="2252" y="1"/>
                    </a:moveTo>
                    <a:cubicBezTo>
                      <a:pt x="2147" y="1"/>
                      <a:pt x="2040" y="48"/>
                      <a:pt x="1953" y="162"/>
                    </a:cubicBezTo>
                    <a:lnTo>
                      <a:pt x="227" y="2115"/>
                    </a:lnTo>
                    <a:cubicBezTo>
                      <a:pt x="0" y="2365"/>
                      <a:pt x="191" y="2758"/>
                      <a:pt x="524" y="2758"/>
                    </a:cubicBezTo>
                    <a:cubicBezTo>
                      <a:pt x="535" y="2759"/>
                      <a:pt x="545" y="2759"/>
                      <a:pt x="555" y="2759"/>
                    </a:cubicBezTo>
                    <a:cubicBezTo>
                      <a:pt x="662" y="2759"/>
                      <a:pt x="757" y="2703"/>
                      <a:pt x="822" y="2627"/>
                    </a:cubicBezTo>
                    <a:lnTo>
                      <a:pt x="2536" y="674"/>
                    </a:lnTo>
                    <a:cubicBezTo>
                      <a:pt x="2827" y="383"/>
                      <a:pt x="2550" y="1"/>
                      <a:pt x="2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7" name="Google Shape;2107;p75"/>
          <p:cNvSpPr txBox="1"/>
          <p:nvPr>
            <p:ph type="title"/>
          </p:nvPr>
        </p:nvSpPr>
        <p:spPr>
          <a:xfrm>
            <a:off x="678775" y="1116150"/>
            <a:ext cx="73659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100"/>
              <a:t>Other</a:t>
            </a:r>
            <a:endParaRPr sz="10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100"/>
              <a:t>models</a:t>
            </a:r>
            <a:r>
              <a:rPr lang="zh-CN" sz="10100"/>
              <a:t>？</a:t>
            </a:r>
            <a:endParaRPr sz="10100"/>
          </a:p>
        </p:txBody>
      </p:sp>
      <p:sp>
        <p:nvSpPr>
          <p:cNvPr id="2108" name="Google Shape;210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76"/>
          <p:cNvSpPr txBox="1"/>
          <p:nvPr/>
        </p:nvSpPr>
        <p:spPr>
          <a:xfrm>
            <a:off x="6331150" y="1785175"/>
            <a:ext cx="2533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Mean Squared Error: 0.0369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0.7605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Adjusted 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0.7398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14" name="Google Shape;21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75" y="812525"/>
            <a:ext cx="5238625" cy="42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76"/>
          <p:cNvSpPr txBox="1"/>
          <p:nvPr>
            <p:ph type="title"/>
          </p:nvPr>
        </p:nvSpPr>
        <p:spPr>
          <a:xfrm>
            <a:off x="315415" y="1726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5.1.1 Multiple linear regression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16" name="Google Shape;211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7"/>
          <p:cNvSpPr txBox="1"/>
          <p:nvPr/>
        </p:nvSpPr>
        <p:spPr>
          <a:xfrm>
            <a:off x="6348150" y="1905025"/>
            <a:ext cx="2533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Mean Squared Error: 0.0312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0.7973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Adjusted 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0.7798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22" name="Google Shape;2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0" y="798675"/>
            <a:ext cx="5137426" cy="41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77"/>
          <p:cNvSpPr txBox="1"/>
          <p:nvPr>
            <p:ph type="title"/>
          </p:nvPr>
        </p:nvSpPr>
        <p:spPr>
          <a:xfrm>
            <a:off x="315440" y="1896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5.1.2 Polynomial regression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24" name="Google Shape;212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/>
          <p:nvPr/>
        </p:nvSpPr>
        <p:spPr>
          <a:xfrm>
            <a:off x="-1892996" y="193751"/>
            <a:ext cx="2522961" cy="1740722"/>
          </a:xfrm>
          <a:custGeom>
            <a:rect b="b" l="l" r="r" t="t"/>
            <a:pathLst>
              <a:path extrusionOk="0" h="10524" w="15253">
                <a:moveTo>
                  <a:pt x="7012" y="1"/>
                </a:moveTo>
                <a:cubicBezTo>
                  <a:pt x="6601" y="1"/>
                  <a:pt x="6193" y="59"/>
                  <a:pt x="5799" y="181"/>
                </a:cubicBezTo>
                <a:cubicBezTo>
                  <a:pt x="4537" y="574"/>
                  <a:pt x="3477" y="1669"/>
                  <a:pt x="3287" y="2979"/>
                </a:cubicBezTo>
                <a:cubicBezTo>
                  <a:pt x="3200" y="2970"/>
                  <a:pt x="3112" y="2965"/>
                  <a:pt x="3025" y="2965"/>
                </a:cubicBezTo>
                <a:cubicBezTo>
                  <a:pt x="1898" y="2965"/>
                  <a:pt x="735" y="3729"/>
                  <a:pt x="381" y="4801"/>
                </a:cubicBezTo>
                <a:cubicBezTo>
                  <a:pt x="0" y="5956"/>
                  <a:pt x="560" y="7349"/>
                  <a:pt x="1643" y="7896"/>
                </a:cubicBezTo>
                <a:cubicBezTo>
                  <a:pt x="2244" y="8202"/>
                  <a:pt x="2930" y="8256"/>
                  <a:pt x="3608" y="8256"/>
                </a:cubicBezTo>
                <a:cubicBezTo>
                  <a:pt x="3695" y="8256"/>
                  <a:pt x="3783" y="8255"/>
                  <a:pt x="3870" y="8254"/>
                </a:cubicBezTo>
                <a:cubicBezTo>
                  <a:pt x="4239" y="9230"/>
                  <a:pt x="5239" y="9873"/>
                  <a:pt x="6227" y="10230"/>
                </a:cubicBezTo>
                <a:cubicBezTo>
                  <a:pt x="6525" y="10337"/>
                  <a:pt x="6835" y="10421"/>
                  <a:pt x="7156" y="10480"/>
                </a:cubicBezTo>
                <a:cubicBezTo>
                  <a:pt x="7353" y="10509"/>
                  <a:pt x="7551" y="10523"/>
                  <a:pt x="7746" y="10523"/>
                </a:cubicBezTo>
                <a:cubicBezTo>
                  <a:pt x="9085" y="10523"/>
                  <a:pt x="10352" y="9862"/>
                  <a:pt x="11121" y="8730"/>
                </a:cubicBezTo>
                <a:cubicBezTo>
                  <a:pt x="11516" y="8913"/>
                  <a:pt x="11945" y="9006"/>
                  <a:pt x="12373" y="9006"/>
                </a:cubicBezTo>
                <a:cubicBezTo>
                  <a:pt x="12835" y="9006"/>
                  <a:pt x="13296" y="8898"/>
                  <a:pt x="13716" y="8682"/>
                </a:cubicBezTo>
                <a:cubicBezTo>
                  <a:pt x="14526" y="8254"/>
                  <a:pt x="15074" y="7456"/>
                  <a:pt x="15169" y="6551"/>
                </a:cubicBezTo>
                <a:cubicBezTo>
                  <a:pt x="15252" y="5622"/>
                  <a:pt x="14824" y="4717"/>
                  <a:pt x="14062" y="4182"/>
                </a:cubicBezTo>
                <a:cubicBezTo>
                  <a:pt x="14490" y="3586"/>
                  <a:pt x="14526" y="2812"/>
                  <a:pt x="14181" y="2170"/>
                </a:cubicBezTo>
                <a:cubicBezTo>
                  <a:pt x="13812" y="1539"/>
                  <a:pt x="13169" y="1134"/>
                  <a:pt x="12442" y="1086"/>
                </a:cubicBezTo>
                <a:cubicBezTo>
                  <a:pt x="12397" y="1083"/>
                  <a:pt x="12351" y="1082"/>
                  <a:pt x="12306" y="1082"/>
                </a:cubicBezTo>
                <a:cubicBezTo>
                  <a:pt x="11635" y="1082"/>
                  <a:pt x="10957" y="1404"/>
                  <a:pt x="10478" y="1872"/>
                </a:cubicBezTo>
                <a:cubicBezTo>
                  <a:pt x="10418" y="1384"/>
                  <a:pt x="10014" y="1027"/>
                  <a:pt x="9597" y="765"/>
                </a:cubicBezTo>
                <a:cubicBezTo>
                  <a:pt x="8827" y="281"/>
                  <a:pt x="7916" y="1"/>
                  <a:pt x="70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4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14525" y="1260800"/>
            <a:ext cx="8333248" cy="3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2"/>
          <p:cNvSpPr txBox="1"/>
          <p:nvPr>
            <p:ph type="title"/>
          </p:nvPr>
        </p:nvSpPr>
        <p:spPr>
          <a:xfrm>
            <a:off x="341150" y="115998"/>
            <a:ext cx="39351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</a:t>
            </a:r>
            <a:r>
              <a:rPr lang="zh-CN"/>
              <a:t>ProblemE</a:t>
            </a:r>
            <a:endParaRPr/>
          </a:p>
        </p:txBody>
      </p:sp>
      <p:sp>
        <p:nvSpPr>
          <p:cNvPr id="748" name="Google Shape;74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78"/>
          <p:cNvSpPr txBox="1"/>
          <p:nvPr/>
        </p:nvSpPr>
        <p:spPr>
          <a:xfrm>
            <a:off x="6382200" y="1802925"/>
            <a:ext cx="253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Mean Squared Error: 0.0372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0.7582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itter"/>
              <a:buChar char="●"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Adjusted R-squared: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0.7355</a:t>
            </a:r>
            <a:endParaRPr b="1"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30" name="Google Shape;21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25" y="813425"/>
            <a:ext cx="5115700" cy="4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78"/>
          <p:cNvSpPr txBox="1"/>
          <p:nvPr>
            <p:ph type="title"/>
          </p:nvPr>
        </p:nvSpPr>
        <p:spPr>
          <a:xfrm>
            <a:off x="298415" y="2067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5.1.3 ridge regression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32" name="Google Shape;2132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79"/>
          <p:cNvSpPr txBox="1"/>
          <p:nvPr>
            <p:ph type="title"/>
          </p:nvPr>
        </p:nvSpPr>
        <p:spPr>
          <a:xfrm>
            <a:off x="385900" y="486300"/>
            <a:ext cx="782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100"/>
              <a:t>5.1.4 </a:t>
            </a:r>
            <a:r>
              <a:rPr lang="zh-CN" sz="3100"/>
              <a:t>Comparison </a:t>
            </a:r>
            <a:r>
              <a:rPr lang="zh-CN" sz="3100"/>
              <a:t>of</a:t>
            </a:r>
            <a:r>
              <a:rPr lang="zh-CN" sz="3100"/>
              <a:t> four regression models</a:t>
            </a:r>
            <a:endParaRPr b="0" sz="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graphicFrame>
        <p:nvGraphicFramePr>
          <p:cNvPr id="2138" name="Google Shape;2138;p79"/>
          <p:cNvGraphicFramePr/>
          <p:nvPr/>
        </p:nvGraphicFramePr>
        <p:xfrm>
          <a:off x="857825" y="112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{88E2F4A3-BA42-4B74-8ACB-C108A0881EB5}</a:tableStyleId>
              </a:tblPr>
              <a:tblGrid>
                <a:gridCol w="1404000"/>
                <a:gridCol w="1303150"/>
                <a:gridCol w="1625925"/>
                <a:gridCol w="1523425"/>
                <a:gridCol w="1571850"/>
              </a:tblGrid>
              <a:tr h="94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solidFill>
                          <a:schemeClr val="accent4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Details</a:t>
                      </a:r>
                      <a:endParaRPr b="1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Mean Square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Error</a:t>
                      </a:r>
                      <a:r>
                        <a:rPr b="1" lang="zh-CN" sz="800"/>
                        <a:t> 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(test)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R-squared</a:t>
                      </a:r>
                      <a:endParaRPr b="1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（test）</a:t>
                      </a:r>
                      <a:endParaRPr b="1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Adjusted R-squared</a:t>
                      </a:r>
                      <a:endParaRPr b="1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（test）</a:t>
                      </a:r>
                      <a:endParaRPr b="1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500">
                          <a:solidFill>
                            <a:schemeClr val="accent4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multiple</a:t>
                      </a:r>
                      <a:endParaRPr b="1" sz="2500">
                        <a:solidFill>
                          <a:schemeClr val="accent4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/</a:t>
                      </a:r>
                      <a:endParaRPr b="1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0.0369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0.7605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0.7398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500">
                          <a:solidFill>
                            <a:schemeClr val="accent4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polynomial</a:t>
                      </a:r>
                      <a:endParaRPr b="1" sz="2500">
                        <a:solidFill>
                          <a:schemeClr val="accent4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degree=2</a:t>
                      </a:r>
                      <a:endParaRPr b="1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>
                          <a:solidFill>
                            <a:srgbClr val="98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0.0312</a:t>
                      </a:r>
                      <a:endParaRPr b="1" sz="1600">
                        <a:solidFill>
                          <a:srgbClr val="98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>
                          <a:solidFill>
                            <a:srgbClr val="98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0.7973</a:t>
                      </a:r>
                      <a:endParaRPr b="1" sz="1600">
                        <a:solidFill>
                          <a:srgbClr val="98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>
                          <a:solidFill>
                            <a:srgbClr val="980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0.7798</a:t>
                      </a:r>
                      <a:endParaRPr b="1" sz="1600">
                        <a:solidFill>
                          <a:srgbClr val="980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500">
                          <a:solidFill>
                            <a:schemeClr val="accent4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ridge</a:t>
                      </a:r>
                      <a:endParaRPr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alpha=1.0</a:t>
                      </a:r>
                      <a:endParaRPr b="1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0.0372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0.7582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0.7355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500">
                          <a:solidFill>
                            <a:schemeClr val="accent4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lasso</a:t>
                      </a:r>
                      <a:endParaRPr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alpha=0.001</a:t>
                      </a:r>
                      <a:endParaRPr b="1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0.0384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0.7506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accen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0.7290</a:t>
                      </a:r>
                      <a:endParaRPr sz="1600">
                        <a:solidFill>
                          <a:schemeClr val="accen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9" name="Google Shape;2139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80"/>
          <p:cNvSpPr txBox="1"/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100"/>
              <a:t>5.1.5 Comparison between polynomial regression and lasso regression</a:t>
            </a:r>
            <a:endParaRPr/>
          </a:p>
        </p:txBody>
      </p:sp>
      <p:grpSp>
        <p:nvGrpSpPr>
          <p:cNvPr id="2145" name="Google Shape;2145;p80"/>
          <p:cNvGrpSpPr/>
          <p:nvPr/>
        </p:nvGrpSpPr>
        <p:grpSpPr>
          <a:xfrm rot="-5400000">
            <a:off x="4445455" y="1968821"/>
            <a:ext cx="2024159" cy="2024159"/>
            <a:chOff x="1763646" y="2122200"/>
            <a:chExt cx="1119000" cy="1119000"/>
          </a:xfrm>
        </p:grpSpPr>
        <p:sp>
          <p:nvSpPr>
            <p:cNvPr id="2146" name="Google Shape;2146;p80"/>
            <p:cNvSpPr/>
            <p:nvPr/>
          </p:nvSpPr>
          <p:spPr>
            <a:xfrm rot="-2700000">
              <a:off x="1927519" y="2286074"/>
              <a:ext cx="791252" cy="791252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0"/>
            <p:cNvSpPr/>
            <p:nvPr/>
          </p:nvSpPr>
          <p:spPr>
            <a:xfrm>
              <a:off x="2022150" y="2380700"/>
              <a:ext cx="602100" cy="60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80"/>
          <p:cNvSpPr/>
          <p:nvPr/>
        </p:nvSpPr>
        <p:spPr>
          <a:xfrm>
            <a:off x="4585888" y="2109275"/>
            <a:ext cx="1743300" cy="1743300"/>
          </a:xfrm>
          <a:prstGeom prst="arc">
            <a:avLst>
              <a:gd fmla="val 16200000" name="adj1"/>
              <a:gd fmla="val 5565342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80"/>
          <p:cNvSpPr/>
          <p:nvPr/>
        </p:nvSpPr>
        <p:spPr>
          <a:xfrm flipH="1">
            <a:off x="5755622" y="1830163"/>
            <a:ext cx="814800" cy="202900"/>
          </a:xfrm>
          <a:custGeom>
            <a:rect b="b" l="l" r="r" t="t"/>
            <a:pathLst>
              <a:path extrusionOk="0" h="8116" w="44367">
                <a:moveTo>
                  <a:pt x="44367" y="8116"/>
                </a:moveTo>
                <a:lnTo>
                  <a:pt x="36251" y="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0" name="Google Shape;2150;p80"/>
          <p:cNvSpPr/>
          <p:nvPr/>
        </p:nvSpPr>
        <p:spPr>
          <a:xfrm rot="10800000">
            <a:off x="5755622" y="3928763"/>
            <a:ext cx="814800" cy="202900"/>
          </a:xfrm>
          <a:custGeom>
            <a:rect b="b" l="l" r="r" t="t"/>
            <a:pathLst>
              <a:path extrusionOk="0" h="8116" w="44367">
                <a:moveTo>
                  <a:pt x="44367" y="8116"/>
                </a:moveTo>
                <a:lnTo>
                  <a:pt x="36251" y="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1" name="Google Shape;2151;p80"/>
          <p:cNvSpPr/>
          <p:nvPr/>
        </p:nvSpPr>
        <p:spPr>
          <a:xfrm>
            <a:off x="6364351" y="3304150"/>
            <a:ext cx="855850" cy="60350"/>
          </a:xfrm>
          <a:custGeom>
            <a:rect b="b" l="l" r="r" t="t"/>
            <a:pathLst>
              <a:path extrusionOk="0" h="2414" w="34234">
                <a:moveTo>
                  <a:pt x="0" y="0"/>
                </a:moveTo>
                <a:lnTo>
                  <a:pt x="7604" y="2414"/>
                </a:lnTo>
                <a:lnTo>
                  <a:pt x="34234" y="2414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2" name="Google Shape;2152;p80"/>
          <p:cNvSpPr txBox="1"/>
          <p:nvPr/>
        </p:nvSpPr>
        <p:spPr>
          <a:xfrm>
            <a:off x="6759251" y="1516875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Feature selection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3" name="Google Shape;2153;p80"/>
          <p:cNvSpPr/>
          <p:nvPr/>
        </p:nvSpPr>
        <p:spPr>
          <a:xfrm>
            <a:off x="6494226" y="1748775"/>
            <a:ext cx="157800" cy="1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80"/>
          <p:cNvSpPr txBox="1"/>
          <p:nvPr/>
        </p:nvSpPr>
        <p:spPr>
          <a:xfrm>
            <a:off x="6759250" y="3819375"/>
            <a:ext cx="1613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Addressing multicollinearity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5" name="Google Shape;2155;p80"/>
          <p:cNvSpPr txBox="1"/>
          <p:nvPr/>
        </p:nvSpPr>
        <p:spPr>
          <a:xfrm>
            <a:off x="7372601" y="3051268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</a:t>
            </a:r>
            <a:r>
              <a:rPr lang="zh-CN"/>
              <a:t>ore interpretable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6" name="Google Shape;2156;p80"/>
          <p:cNvSpPr txBox="1"/>
          <p:nvPr/>
        </p:nvSpPr>
        <p:spPr>
          <a:xfrm>
            <a:off x="7372601" y="2285325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Control model complexity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7" name="Google Shape;2157;p80"/>
          <p:cNvSpPr/>
          <p:nvPr/>
        </p:nvSpPr>
        <p:spPr>
          <a:xfrm flipH="1" rot="10800000">
            <a:off x="6364351" y="2597380"/>
            <a:ext cx="855850" cy="60350"/>
          </a:xfrm>
          <a:custGeom>
            <a:rect b="b" l="l" r="r" t="t"/>
            <a:pathLst>
              <a:path extrusionOk="0" h="2414" w="34234">
                <a:moveTo>
                  <a:pt x="0" y="0"/>
                </a:moveTo>
                <a:lnTo>
                  <a:pt x="7604" y="2414"/>
                </a:lnTo>
                <a:lnTo>
                  <a:pt x="34234" y="2414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8" name="Google Shape;2158;p80"/>
          <p:cNvSpPr/>
          <p:nvPr/>
        </p:nvSpPr>
        <p:spPr>
          <a:xfrm>
            <a:off x="7144001" y="2515975"/>
            <a:ext cx="157800" cy="1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80"/>
          <p:cNvSpPr/>
          <p:nvPr/>
        </p:nvSpPr>
        <p:spPr>
          <a:xfrm>
            <a:off x="7144001" y="3284250"/>
            <a:ext cx="157800" cy="1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80"/>
          <p:cNvSpPr/>
          <p:nvPr/>
        </p:nvSpPr>
        <p:spPr>
          <a:xfrm>
            <a:off x="6494226" y="4051275"/>
            <a:ext cx="157800" cy="15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1" name="Google Shape;2161;p80"/>
          <p:cNvGrpSpPr/>
          <p:nvPr/>
        </p:nvGrpSpPr>
        <p:grpSpPr>
          <a:xfrm>
            <a:off x="5231672" y="2833667"/>
            <a:ext cx="451775" cy="572546"/>
            <a:chOff x="1741075" y="238125"/>
            <a:chExt cx="4118275" cy="5219200"/>
          </a:xfrm>
        </p:grpSpPr>
        <p:sp>
          <p:nvSpPr>
            <p:cNvPr id="2162" name="Google Shape;2162;p80"/>
            <p:cNvSpPr/>
            <p:nvPr/>
          </p:nvSpPr>
          <p:spPr>
            <a:xfrm>
              <a:off x="1741075" y="238125"/>
              <a:ext cx="4118275" cy="5219200"/>
            </a:xfrm>
            <a:custGeom>
              <a:rect b="b" l="l" r="r" t="t"/>
              <a:pathLst>
                <a:path extrusionOk="0" h="208768" w="164731">
                  <a:moveTo>
                    <a:pt x="130088" y="21268"/>
                  </a:moveTo>
                  <a:lnTo>
                    <a:pt x="130088" y="69219"/>
                  </a:lnTo>
                  <a:lnTo>
                    <a:pt x="117040" y="49354"/>
                  </a:lnTo>
                  <a:lnTo>
                    <a:pt x="117040" y="21268"/>
                  </a:lnTo>
                  <a:close/>
                  <a:moveTo>
                    <a:pt x="82366" y="11515"/>
                  </a:moveTo>
                  <a:lnTo>
                    <a:pt x="94598" y="30108"/>
                  </a:lnTo>
                  <a:lnTo>
                    <a:pt x="94598" y="76657"/>
                  </a:lnTo>
                  <a:lnTo>
                    <a:pt x="70133" y="76657"/>
                  </a:lnTo>
                  <a:lnTo>
                    <a:pt x="70133" y="30108"/>
                  </a:lnTo>
                  <a:lnTo>
                    <a:pt x="82366" y="11515"/>
                  </a:lnTo>
                  <a:close/>
                  <a:moveTo>
                    <a:pt x="102753" y="42504"/>
                  </a:moveTo>
                  <a:lnTo>
                    <a:pt x="125195" y="76657"/>
                  </a:lnTo>
                  <a:lnTo>
                    <a:pt x="102753" y="76657"/>
                  </a:lnTo>
                  <a:lnTo>
                    <a:pt x="102753" y="42504"/>
                  </a:lnTo>
                  <a:close/>
                  <a:moveTo>
                    <a:pt x="130349" y="84812"/>
                  </a:moveTo>
                  <a:lnTo>
                    <a:pt x="102753" y="112408"/>
                  </a:lnTo>
                  <a:lnTo>
                    <a:pt x="102753" y="84812"/>
                  </a:lnTo>
                  <a:close/>
                  <a:moveTo>
                    <a:pt x="29717" y="91597"/>
                  </a:moveTo>
                  <a:lnTo>
                    <a:pt x="57183" y="119063"/>
                  </a:lnTo>
                  <a:lnTo>
                    <a:pt x="11646" y="119063"/>
                  </a:lnTo>
                  <a:lnTo>
                    <a:pt x="29717" y="91597"/>
                  </a:lnTo>
                  <a:close/>
                  <a:moveTo>
                    <a:pt x="94598" y="84812"/>
                  </a:moveTo>
                  <a:lnTo>
                    <a:pt x="94598" y="119063"/>
                  </a:lnTo>
                  <a:lnTo>
                    <a:pt x="70133" y="119063"/>
                  </a:lnTo>
                  <a:lnTo>
                    <a:pt x="70133" y="84812"/>
                  </a:lnTo>
                  <a:close/>
                  <a:moveTo>
                    <a:pt x="135047" y="91629"/>
                  </a:moveTo>
                  <a:lnTo>
                    <a:pt x="153085" y="119063"/>
                  </a:lnTo>
                  <a:lnTo>
                    <a:pt x="107646" y="119063"/>
                  </a:lnTo>
                  <a:lnTo>
                    <a:pt x="135047" y="91629"/>
                  </a:lnTo>
                  <a:close/>
                  <a:moveTo>
                    <a:pt x="156576" y="127217"/>
                  </a:moveTo>
                  <a:lnTo>
                    <a:pt x="156576" y="154683"/>
                  </a:lnTo>
                  <a:lnTo>
                    <a:pt x="129110" y="127217"/>
                  </a:lnTo>
                  <a:close/>
                  <a:moveTo>
                    <a:pt x="78288" y="150051"/>
                  </a:moveTo>
                  <a:lnTo>
                    <a:pt x="78288" y="158206"/>
                  </a:lnTo>
                  <a:lnTo>
                    <a:pt x="70133" y="158206"/>
                  </a:lnTo>
                  <a:lnTo>
                    <a:pt x="70133" y="150051"/>
                  </a:lnTo>
                  <a:close/>
                  <a:moveTo>
                    <a:pt x="94598" y="150051"/>
                  </a:moveTo>
                  <a:lnTo>
                    <a:pt x="94598" y="158206"/>
                  </a:lnTo>
                  <a:lnTo>
                    <a:pt x="86443" y="158206"/>
                  </a:lnTo>
                  <a:lnTo>
                    <a:pt x="86443" y="150051"/>
                  </a:lnTo>
                  <a:close/>
                  <a:moveTo>
                    <a:pt x="19572" y="127217"/>
                  </a:moveTo>
                  <a:lnTo>
                    <a:pt x="19572" y="160457"/>
                  </a:lnTo>
                  <a:lnTo>
                    <a:pt x="8155" y="160457"/>
                  </a:lnTo>
                  <a:lnTo>
                    <a:pt x="8155" y="127217"/>
                  </a:lnTo>
                  <a:close/>
                  <a:moveTo>
                    <a:pt x="39144" y="127217"/>
                  </a:moveTo>
                  <a:lnTo>
                    <a:pt x="39144" y="160457"/>
                  </a:lnTo>
                  <a:lnTo>
                    <a:pt x="27727" y="160457"/>
                  </a:lnTo>
                  <a:lnTo>
                    <a:pt x="27727" y="127217"/>
                  </a:lnTo>
                  <a:close/>
                  <a:moveTo>
                    <a:pt x="125587" y="135242"/>
                  </a:moveTo>
                  <a:lnTo>
                    <a:pt x="150802" y="160457"/>
                  </a:lnTo>
                  <a:lnTo>
                    <a:pt x="125587" y="160457"/>
                  </a:lnTo>
                  <a:lnTo>
                    <a:pt x="125587" y="135242"/>
                  </a:lnTo>
                  <a:close/>
                  <a:moveTo>
                    <a:pt x="78288" y="166361"/>
                  </a:moveTo>
                  <a:lnTo>
                    <a:pt x="78288" y="174516"/>
                  </a:lnTo>
                  <a:lnTo>
                    <a:pt x="70133" y="174516"/>
                  </a:lnTo>
                  <a:lnTo>
                    <a:pt x="70133" y="166361"/>
                  </a:lnTo>
                  <a:close/>
                  <a:moveTo>
                    <a:pt x="94598" y="166361"/>
                  </a:moveTo>
                  <a:lnTo>
                    <a:pt x="94598" y="174516"/>
                  </a:lnTo>
                  <a:lnTo>
                    <a:pt x="86443" y="174516"/>
                  </a:lnTo>
                  <a:lnTo>
                    <a:pt x="86443" y="166361"/>
                  </a:lnTo>
                  <a:close/>
                  <a:moveTo>
                    <a:pt x="39144" y="168612"/>
                  </a:moveTo>
                  <a:lnTo>
                    <a:pt x="39144" y="193827"/>
                  </a:lnTo>
                  <a:lnTo>
                    <a:pt x="13929" y="168612"/>
                  </a:lnTo>
                  <a:close/>
                  <a:moveTo>
                    <a:pt x="8155" y="174386"/>
                  </a:moveTo>
                  <a:lnTo>
                    <a:pt x="34382" y="200612"/>
                  </a:lnTo>
                  <a:lnTo>
                    <a:pt x="8155" y="200612"/>
                  </a:lnTo>
                  <a:lnTo>
                    <a:pt x="8155" y="174386"/>
                  </a:lnTo>
                  <a:close/>
                  <a:moveTo>
                    <a:pt x="94598" y="182671"/>
                  </a:moveTo>
                  <a:lnTo>
                    <a:pt x="94598" y="200612"/>
                  </a:lnTo>
                  <a:lnTo>
                    <a:pt x="70133" y="200612"/>
                  </a:lnTo>
                  <a:lnTo>
                    <a:pt x="70133" y="182671"/>
                  </a:lnTo>
                  <a:close/>
                  <a:moveTo>
                    <a:pt x="117432" y="127217"/>
                  </a:moveTo>
                  <a:lnTo>
                    <a:pt x="117432" y="200612"/>
                  </a:lnTo>
                  <a:lnTo>
                    <a:pt x="102753" y="200612"/>
                  </a:lnTo>
                  <a:lnTo>
                    <a:pt x="102753" y="145974"/>
                  </a:lnTo>
                  <a:cubicBezTo>
                    <a:pt x="102753" y="143723"/>
                    <a:pt x="100926" y="141896"/>
                    <a:pt x="98676" y="141896"/>
                  </a:cubicBezTo>
                  <a:lnTo>
                    <a:pt x="66056" y="141896"/>
                  </a:lnTo>
                  <a:cubicBezTo>
                    <a:pt x="63805" y="141896"/>
                    <a:pt x="61978" y="143723"/>
                    <a:pt x="61978" y="145974"/>
                  </a:cubicBezTo>
                  <a:lnTo>
                    <a:pt x="61978" y="200612"/>
                  </a:lnTo>
                  <a:lnTo>
                    <a:pt x="47299" y="200612"/>
                  </a:lnTo>
                  <a:lnTo>
                    <a:pt x="47299" y="127217"/>
                  </a:lnTo>
                  <a:close/>
                  <a:moveTo>
                    <a:pt x="137004" y="168612"/>
                  </a:moveTo>
                  <a:lnTo>
                    <a:pt x="137004" y="200612"/>
                  </a:lnTo>
                  <a:lnTo>
                    <a:pt x="125587" y="200612"/>
                  </a:lnTo>
                  <a:lnTo>
                    <a:pt x="125587" y="168612"/>
                  </a:lnTo>
                  <a:close/>
                  <a:moveTo>
                    <a:pt x="156576" y="168612"/>
                  </a:moveTo>
                  <a:lnTo>
                    <a:pt x="156576" y="200612"/>
                  </a:lnTo>
                  <a:lnTo>
                    <a:pt x="145159" y="200612"/>
                  </a:lnTo>
                  <a:lnTo>
                    <a:pt x="145159" y="168612"/>
                  </a:lnTo>
                  <a:close/>
                  <a:moveTo>
                    <a:pt x="82366" y="0"/>
                  </a:moveTo>
                  <a:cubicBezTo>
                    <a:pt x="80996" y="0"/>
                    <a:pt x="79723" y="685"/>
                    <a:pt x="78973" y="1827"/>
                  </a:cubicBezTo>
                  <a:lnTo>
                    <a:pt x="51377" y="43776"/>
                  </a:lnTo>
                  <a:cubicBezTo>
                    <a:pt x="50170" y="45635"/>
                    <a:pt x="50692" y="48180"/>
                    <a:pt x="52551" y="49419"/>
                  </a:cubicBezTo>
                  <a:cubicBezTo>
                    <a:pt x="53245" y="49874"/>
                    <a:pt x="54022" y="50091"/>
                    <a:pt x="54790" y="50091"/>
                  </a:cubicBezTo>
                  <a:cubicBezTo>
                    <a:pt x="56114" y="50091"/>
                    <a:pt x="57409" y="49443"/>
                    <a:pt x="58194" y="48245"/>
                  </a:cubicBezTo>
                  <a:lnTo>
                    <a:pt x="61978" y="42504"/>
                  </a:lnTo>
                  <a:lnTo>
                    <a:pt x="61978" y="112310"/>
                  </a:lnTo>
                  <a:lnTo>
                    <a:pt x="34284" y="84616"/>
                  </a:lnTo>
                  <a:lnTo>
                    <a:pt x="38035" y="78907"/>
                  </a:lnTo>
                  <a:cubicBezTo>
                    <a:pt x="39275" y="77016"/>
                    <a:pt x="38753" y="74504"/>
                    <a:pt x="36861" y="73264"/>
                  </a:cubicBezTo>
                  <a:cubicBezTo>
                    <a:pt x="36179" y="72810"/>
                    <a:pt x="35405" y="72592"/>
                    <a:pt x="34637" y="72592"/>
                  </a:cubicBezTo>
                  <a:cubicBezTo>
                    <a:pt x="33311" y="72592"/>
                    <a:pt x="32003" y="73241"/>
                    <a:pt x="31218" y="74439"/>
                  </a:cubicBezTo>
                  <a:lnTo>
                    <a:pt x="685" y="120889"/>
                  </a:lnTo>
                  <a:cubicBezTo>
                    <a:pt x="229" y="121574"/>
                    <a:pt x="0" y="122357"/>
                    <a:pt x="0" y="123140"/>
                  </a:cubicBezTo>
                  <a:lnTo>
                    <a:pt x="0" y="204690"/>
                  </a:lnTo>
                  <a:cubicBezTo>
                    <a:pt x="0" y="206940"/>
                    <a:pt x="1827" y="208767"/>
                    <a:pt x="4078" y="208767"/>
                  </a:cubicBezTo>
                  <a:lnTo>
                    <a:pt x="160653" y="208767"/>
                  </a:lnTo>
                  <a:cubicBezTo>
                    <a:pt x="162904" y="208767"/>
                    <a:pt x="164731" y="206940"/>
                    <a:pt x="164731" y="204690"/>
                  </a:cubicBezTo>
                  <a:lnTo>
                    <a:pt x="164731" y="123140"/>
                  </a:lnTo>
                  <a:cubicBezTo>
                    <a:pt x="164731" y="122357"/>
                    <a:pt x="164502" y="121574"/>
                    <a:pt x="164046" y="120889"/>
                  </a:cubicBezTo>
                  <a:lnTo>
                    <a:pt x="138243" y="81615"/>
                  </a:lnTo>
                  <a:lnTo>
                    <a:pt x="138243" y="21072"/>
                  </a:lnTo>
                  <a:cubicBezTo>
                    <a:pt x="139874" y="20551"/>
                    <a:pt x="141049" y="19017"/>
                    <a:pt x="141049" y="17191"/>
                  </a:cubicBezTo>
                  <a:cubicBezTo>
                    <a:pt x="141049" y="14940"/>
                    <a:pt x="139222" y="13113"/>
                    <a:pt x="136971" y="13113"/>
                  </a:cubicBezTo>
                  <a:lnTo>
                    <a:pt x="110125" y="13113"/>
                  </a:lnTo>
                  <a:cubicBezTo>
                    <a:pt x="107874" y="13113"/>
                    <a:pt x="106048" y="14940"/>
                    <a:pt x="106048" y="17191"/>
                  </a:cubicBezTo>
                  <a:cubicBezTo>
                    <a:pt x="106048" y="19017"/>
                    <a:pt x="107222" y="20551"/>
                    <a:pt x="108853" y="21072"/>
                  </a:cubicBezTo>
                  <a:lnTo>
                    <a:pt x="108853" y="36958"/>
                  </a:lnTo>
                  <a:lnTo>
                    <a:pt x="85758" y="1827"/>
                  </a:lnTo>
                  <a:cubicBezTo>
                    <a:pt x="85008" y="685"/>
                    <a:pt x="83736" y="0"/>
                    <a:pt x="82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0"/>
            <p:cNvSpPr/>
            <p:nvPr/>
          </p:nvSpPr>
          <p:spPr>
            <a:xfrm>
              <a:off x="2757175" y="166930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58" y="458"/>
                    <a:pt x="1208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8" y="6982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5" y="8156"/>
                    <a:pt x="6199" y="7732"/>
                    <a:pt x="6949" y="6982"/>
                  </a:cubicBezTo>
                  <a:cubicBezTo>
                    <a:pt x="7699" y="6199"/>
                    <a:pt x="8156" y="5155"/>
                    <a:pt x="8156" y="4078"/>
                  </a:cubicBezTo>
                  <a:cubicBezTo>
                    <a:pt x="8156" y="3002"/>
                    <a:pt x="7732" y="1958"/>
                    <a:pt x="6949" y="1208"/>
                  </a:cubicBezTo>
                  <a:cubicBezTo>
                    <a:pt x="6199" y="458"/>
                    <a:pt x="5155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4" name="Google Shape;2164;p80"/>
          <p:cNvGrpSpPr/>
          <p:nvPr/>
        </p:nvGrpSpPr>
        <p:grpSpPr>
          <a:xfrm rot="5400000">
            <a:off x="2526591" y="1966842"/>
            <a:ext cx="2024159" cy="2024159"/>
            <a:chOff x="1763646" y="2122200"/>
            <a:chExt cx="1119000" cy="1119000"/>
          </a:xfrm>
        </p:grpSpPr>
        <p:sp>
          <p:nvSpPr>
            <p:cNvPr id="2165" name="Google Shape;2165;p80"/>
            <p:cNvSpPr/>
            <p:nvPr/>
          </p:nvSpPr>
          <p:spPr>
            <a:xfrm rot="-2700000">
              <a:off x="1927519" y="2286074"/>
              <a:ext cx="791252" cy="791252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0"/>
            <p:cNvSpPr/>
            <p:nvPr/>
          </p:nvSpPr>
          <p:spPr>
            <a:xfrm>
              <a:off x="2022150" y="2380700"/>
              <a:ext cx="602100" cy="60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7" name="Google Shape;2167;p80"/>
          <p:cNvSpPr/>
          <p:nvPr/>
        </p:nvSpPr>
        <p:spPr>
          <a:xfrm rot="10800000">
            <a:off x="2667018" y="2107248"/>
            <a:ext cx="1743300" cy="1743300"/>
          </a:xfrm>
          <a:prstGeom prst="arc">
            <a:avLst>
              <a:gd fmla="val 16200000" name="adj1"/>
              <a:gd fmla="val 5565342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80"/>
          <p:cNvSpPr/>
          <p:nvPr/>
        </p:nvSpPr>
        <p:spPr>
          <a:xfrm flipH="1" rot="10800000">
            <a:off x="2425783" y="3926759"/>
            <a:ext cx="814800" cy="202900"/>
          </a:xfrm>
          <a:custGeom>
            <a:rect b="b" l="l" r="r" t="t"/>
            <a:pathLst>
              <a:path extrusionOk="0" h="8116" w="44367">
                <a:moveTo>
                  <a:pt x="44367" y="8116"/>
                </a:moveTo>
                <a:lnTo>
                  <a:pt x="36251" y="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9" name="Google Shape;2169;p80"/>
          <p:cNvSpPr/>
          <p:nvPr/>
        </p:nvSpPr>
        <p:spPr>
          <a:xfrm>
            <a:off x="2425783" y="1828159"/>
            <a:ext cx="814800" cy="202900"/>
          </a:xfrm>
          <a:custGeom>
            <a:rect b="b" l="l" r="r" t="t"/>
            <a:pathLst>
              <a:path extrusionOk="0" h="8116" w="44367">
                <a:moveTo>
                  <a:pt x="44367" y="8116"/>
                </a:moveTo>
                <a:lnTo>
                  <a:pt x="36251" y="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0" name="Google Shape;2170;p80"/>
          <p:cNvSpPr/>
          <p:nvPr/>
        </p:nvSpPr>
        <p:spPr>
          <a:xfrm rot="10800000">
            <a:off x="1776055" y="2923773"/>
            <a:ext cx="855850" cy="60350"/>
          </a:xfrm>
          <a:custGeom>
            <a:rect b="b" l="l" r="r" t="t"/>
            <a:pathLst>
              <a:path extrusionOk="0" h="2414" w="34234">
                <a:moveTo>
                  <a:pt x="0" y="0"/>
                </a:moveTo>
                <a:lnTo>
                  <a:pt x="7604" y="2414"/>
                </a:lnTo>
                <a:lnTo>
                  <a:pt x="34234" y="2414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1" name="Google Shape;2171;p80"/>
          <p:cNvSpPr txBox="1"/>
          <p:nvPr/>
        </p:nvSpPr>
        <p:spPr>
          <a:xfrm>
            <a:off x="1008155" y="3767448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Reduce underfitting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2" name="Google Shape;2172;p80"/>
          <p:cNvSpPr/>
          <p:nvPr/>
        </p:nvSpPr>
        <p:spPr>
          <a:xfrm rot="10800000">
            <a:off x="2344180" y="4053248"/>
            <a:ext cx="157800" cy="1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80"/>
          <p:cNvSpPr txBox="1"/>
          <p:nvPr/>
        </p:nvSpPr>
        <p:spPr>
          <a:xfrm>
            <a:off x="1008155" y="1518850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Capture non-linear relationships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4" name="Google Shape;2174;p80"/>
          <p:cNvSpPr txBox="1"/>
          <p:nvPr/>
        </p:nvSpPr>
        <p:spPr>
          <a:xfrm>
            <a:off x="512130" y="2670104"/>
            <a:ext cx="1228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Increase model complexity</a:t>
            </a:r>
            <a:endParaRPr b="1" sz="2500">
              <a:solidFill>
                <a:srgbClr val="D19B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5" name="Google Shape;2175;p80"/>
          <p:cNvSpPr/>
          <p:nvPr/>
        </p:nvSpPr>
        <p:spPr>
          <a:xfrm rot="10800000">
            <a:off x="1694455" y="2846223"/>
            <a:ext cx="157800" cy="1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80"/>
          <p:cNvSpPr/>
          <p:nvPr/>
        </p:nvSpPr>
        <p:spPr>
          <a:xfrm rot="10800000">
            <a:off x="2344180" y="1750748"/>
            <a:ext cx="157800" cy="15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7" name="Google Shape;2177;p80"/>
          <p:cNvGrpSpPr/>
          <p:nvPr/>
        </p:nvGrpSpPr>
        <p:grpSpPr>
          <a:xfrm>
            <a:off x="3298563" y="2796053"/>
            <a:ext cx="480171" cy="647793"/>
            <a:chOff x="1864600" y="238125"/>
            <a:chExt cx="3875475" cy="5228350"/>
          </a:xfrm>
        </p:grpSpPr>
        <p:sp>
          <p:nvSpPr>
            <p:cNvPr id="2178" name="Google Shape;2178;p80"/>
            <p:cNvSpPr/>
            <p:nvPr/>
          </p:nvSpPr>
          <p:spPr>
            <a:xfrm>
              <a:off x="1864600" y="1080000"/>
              <a:ext cx="3875475" cy="4386475"/>
            </a:xfrm>
            <a:custGeom>
              <a:rect b="b" l="l" r="r" t="t"/>
              <a:pathLst>
                <a:path extrusionOk="0" h="175459" w="155019">
                  <a:moveTo>
                    <a:pt x="116932" y="117373"/>
                  </a:moveTo>
                  <a:lnTo>
                    <a:pt x="116932" y="150386"/>
                  </a:lnTo>
                  <a:lnTo>
                    <a:pt x="38087" y="150386"/>
                  </a:lnTo>
                  <a:lnTo>
                    <a:pt x="38087" y="117373"/>
                  </a:lnTo>
                  <a:close/>
                  <a:moveTo>
                    <a:pt x="5123" y="0"/>
                  </a:moveTo>
                  <a:cubicBezTo>
                    <a:pt x="2304" y="0"/>
                    <a:pt x="1" y="2304"/>
                    <a:pt x="1" y="5122"/>
                  </a:cubicBezTo>
                  <a:lnTo>
                    <a:pt x="1" y="112250"/>
                  </a:lnTo>
                  <a:cubicBezTo>
                    <a:pt x="1" y="115069"/>
                    <a:pt x="2304" y="117373"/>
                    <a:pt x="5123" y="117373"/>
                  </a:cubicBezTo>
                  <a:lnTo>
                    <a:pt x="20392" y="117373"/>
                  </a:lnTo>
                  <a:lnTo>
                    <a:pt x="20392" y="129382"/>
                  </a:lnTo>
                  <a:cubicBezTo>
                    <a:pt x="20392" y="131073"/>
                    <a:pt x="21764" y="132445"/>
                    <a:pt x="23456" y="132445"/>
                  </a:cubicBezTo>
                  <a:cubicBezTo>
                    <a:pt x="25147" y="132445"/>
                    <a:pt x="26519" y="131073"/>
                    <a:pt x="26519" y="129382"/>
                  </a:cubicBezTo>
                  <a:lnTo>
                    <a:pt x="26519" y="117373"/>
                  </a:lnTo>
                  <a:lnTo>
                    <a:pt x="31960" y="117373"/>
                  </a:lnTo>
                  <a:lnTo>
                    <a:pt x="31960" y="169331"/>
                  </a:lnTo>
                  <a:lnTo>
                    <a:pt x="26519" y="169331"/>
                  </a:lnTo>
                  <a:lnTo>
                    <a:pt x="26519" y="141636"/>
                  </a:lnTo>
                  <a:cubicBezTo>
                    <a:pt x="26519" y="139945"/>
                    <a:pt x="25147" y="138573"/>
                    <a:pt x="23456" y="138573"/>
                  </a:cubicBezTo>
                  <a:cubicBezTo>
                    <a:pt x="21764" y="138573"/>
                    <a:pt x="20392" y="139945"/>
                    <a:pt x="20392" y="141636"/>
                  </a:cubicBezTo>
                  <a:lnTo>
                    <a:pt x="20392" y="169331"/>
                  </a:lnTo>
                  <a:lnTo>
                    <a:pt x="14755" y="169331"/>
                  </a:lnTo>
                  <a:cubicBezTo>
                    <a:pt x="13064" y="169331"/>
                    <a:pt x="11691" y="170704"/>
                    <a:pt x="11691" y="172395"/>
                  </a:cubicBezTo>
                  <a:cubicBezTo>
                    <a:pt x="11691" y="174086"/>
                    <a:pt x="13064" y="175458"/>
                    <a:pt x="14755" y="175458"/>
                  </a:cubicBezTo>
                  <a:lnTo>
                    <a:pt x="43724" y="175458"/>
                  </a:lnTo>
                  <a:cubicBezTo>
                    <a:pt x="45415" y="175458"/>
                    <a:pt x="46788" y="174086"/>
                    <a:pt x="46788" y="172395"/>
                  </a:cubicBezTo>
                  <a:cubicBezTo>
                    <a:pt x="46788" y="170704"/>
                    <a:pt x="45415" y="169331"/>
                    <a:pt x="43724" y="169331"/>
                  </a:cubicBezTo>
                  <a:lnTo>
                    <a:pt x="38087" y="169331"/>
                  </a:lnTo>
                  <a:lnTo>
                    <a:pt x="38087" y="156513"/>
                  </a:lnTo>
                  <a:lnTo>
                    <a:pt x="116932" y="156513"/>
                  </a:lnTo>
                  <a:lnTo>
                    <a:pt x="116932" y="169331"/>
                  </a:lnTo>
                  <a:lnTo>
                    <a:pt x="111270" y="169331"/>
                  </a:lnTo>
                  <a:cubicBezTo>
                    <a:pt x="109579" y="169331"/>
                    <a:pt x="108207" y="170704"/>
                    <a:pt x="108207" y="172395"/>
                  </a:cubicBezTo>
                  <a:cubicBezTo>
                    <a:pt x="108207" y="174086"/>
                    <a:pt x="109579" y="175458"/>
                    <a:pt x="111270" y="175458"/>
                  </a:cubicBezTo>
                  <a:lnTo>
                    <a:pt x="140264" y="175458"/>
                  </a:lnTo>
                  <a:cubicBezTo>
                    <a:pt x="141955" y="175458"/>
                    <a:pt x="143328" y="174086"/>
                    <a:pt x="143328" y="172395"/>
                  </a:cubicBezTo>
                  <a:cubicBezTo>
                    <a:pt x="143328" y="170704"/>
                    <a:pt x="141955" y="169331"/>
                    <a:pt x="140264" y="169331"/>
                  </a:cubicBezTo>
                  <a:lnTo>
                    <a:pt x="134627" y="169331"/>
                  </a:lnTo>
                  <a:lnTo>
                    <a:pt x="134627" y="141636"/>
                  </a:lnTo>
                  <a:cubicBezTo>
                    <a:pt x="134627" y="139945"/>
                    <a:pt x="133255" y="138573"/>
                    <a:pt x="131564" y="138573"/>
                  </a:cubicBezTo>
                  <a:cubicBezTo>
                    <a:pt x="129873" y="138573"/>
                    <a:pt x="128500" y="139945"/>
                    <a:pt x="128500" y="141636"/>
                  </a:cubicBezTo>
                  <a:lnTo>
                    <a:pt x="128500" y="169331"/>
                  </a:lnTo>
                  <a:lnTo>
                    <a:pt x="123059" y="169331"/>
                  </a:lnTo>
                  <a:lnTo>
                    <a:pt x="123059" y="117373"/>
                  </a:lnTo>
                  <a:lnTo>
                    <a:pt x="128500" y="117373"/>
                  </a:lnTo>
                  <a:lnTo>
                    <a:pt x="128500" y="129382"/>
                  </a:lnTo>
                  <a:cubicBezTo>
                    <a:pt x="128500" y="131073"/>
                    <a:pt x="129873" y="132445"/>
                    <a:pt x="131564" y="132445"/>
                  </a:cubicBezTo>
                  <a:cubicBezTo>
                    <a:pt x="133255" y="132445"/>
                    <a:pt x="134627" y="131073"/>
                    <a:pt x="134627" y="129382"/>
                  </a:cubicBezTo>
                  <a:lnTo>
                    <a:pt x="134627" y="117373"/>
                  </a:lnTo>
                  <a:lnTo>
                    <a:pt x="149896" y="117373"/>
                  </a:lnTo>
                  <a:cubicBezTo>
                    <a:pt x="152715" y="117373"/>
                    <a:pt x="155019" y="115069"/>
                    <a:pt x="155019" y="112250"/>
                  </a:cubicBezTo>
                  <a:lnTo>
                    <a:pt x="155019" y="5122"/>
                  </a:lnTo>
                  <a:cubicBezTo>
                    <a:pt x="155019" y="2304"/>
                    <a:pt x="152715" y="0"/>
                    <a:pt x="149896" y="0"/>
                  </a:cubicBezTo>
                  <a:lnTo>
                    <a:pt x="80242" y="0"/>
                  </a:lnTo>
                  <a:cubicBezTo>
                    <a:pt x="78551" y="0"/>
                    <a:pt x="77179" y="1373"/>
                    <a:pt x="77179" y="3064"/>
                  </a:cubicBezTo>
                  <a:cubicBezTo>
                    <a:pt x="77179" y="4755"/>
                    <a:pt x="78551" y="6127"/>
                    <a:pt x="80242" y="6127"/>
                  </a:cubicBezTo>
                  <a:lnTo>
                    <a:pt x="148891" y="6127"/>
                  </a:lnTo>
                  <a:lnTo>
                    <a:pt x="148891" y="111245"/>
                  </a:lnTo>
                  <a:lnTo>
                    <a:pt x="6128" y="111245"/>
                  </a:lnTo>
                  <a:lnTo>
                    <a:pt x="6128" y="6127"/>
                  </a:lnTo>
                  <a:lnTo>
                    <a:pt x="35342" y="6127"/>
                  </a:lnTo>
                  <a:cubicBezTo>
                    <a:pt x="37033" y="6127"/>
                    <a:pt x="38406" y="4755"/>
                    <a:pt x="38406" y="3064"/>
                  </a:cubicBezTo>
                  <a:cubicBezTo>
                    <a:pt x="38406" y="1373"/>
                    <a:pt x="37033" y="0"/>
                    <a:pt x="35342" y="0"/>
                  </a:cubicBezTo>
                  <a:close/>
                </a:path>
              </a:pathLst>
            </a:custGeom>
            <a:solidFill>
              <a:srgbClr val="2E2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0"/>
            <p:cNvSpPr/>
            <p:nvPr/>
          </p:nvSpPr>
          <p:spPr>
            <a:xfrm>
              <a:off x="2079675" y="238125"/>
              <a:ext cx="2454575" cy="2898775"/>
            </a:xfrm>
            <a:custGeom>
              <a:rect b="b" l="l" r="r" t="t"/>
              <a:pathLst>
                <a:path extrusionOk="0" h="115951" w="98183">
                  <a:moveTo>
                    <a:pt x="83404" y="6127"/>
                  </a:moveTo>
                  <a:cubicBezTo>
                    <a:pt x="83894" y="6127"/>
                    <a:pt x="84359" y="6348"/>
                    <a:pt x="84654" y="6715"/>
                  </a:cubicBezTo>
                  <a:cubicBezTo>
                    <a:pt x="84948" y="7059"/>
                    <a:pt x="85095" y="7475"/>
                    <a:pt x="85046" y="7916"/>
                  </a:cubicBezTo>
                  <a:cubicBezTo>
                    <a:pt x="84997" y="8357"/>
                    <a:pt x="84801" y="8750"/>
                    <a:pt x="84457" y="9044"/>
                  </a:cubicBezTo>
                  <a:lnTo>
                    <a:pt x="35097" y="50464"/>
                  </a:lnTo>
                  <a:lnTo>
                    <a:pt x="32965" y="47939"/>
                  </a:lnTo>
                  <a:lnTo>
                    <a:pt x="82350" y="6519"/>
                  </a:lnTo>
                  <a:cubicBezTo>
                    <a:pt x="82717" y="6201"/>
                    <a:pt x="83134" y="6127"/>
                    <a:pt x="83404" y="6127"/>
                  </a:cubicBezTo>
                  <a:close/>
                  <a:moveTo>
                    <a:pt x="28283" y="51885"/>
                  </a:moveTo>
                  <a:lnTo>
                    <a:pt x="30391" y="54409"/>
                  </a:lnTo>
                  <a:lnTo>
                    <a:pt x="21789" y="61640"/>
                  </a:lnTo>
                  <a:cubicBezTo>
                    <a:pt x="21470" y="61100"/>
                    <a:pt x="21102" y="60610"/>
                    <a:pt x="20710" y="60120"/>
                  </a:cubicBezTo>
                  <a:cubicBezTo>
                    <a:pt x="20392" y="59752"/>
                    <a:pt x="20048" y="59409"/>
                    <a:pt x="19705" y="59066"/>
                  </a:cubicBezTo>
                  <a:lnTo>
                    <a:pt x="28283" y="51885"/>
                  </a:lnTo>
                  <a:close/>
                  <a:moveTo>
                    <a:pt x="11813" y="62105"/>
                  </a:moveTo>
                  <a:cubicBezTo>
                    <a:pt x="11961" y="62105"/>
                    <a:pt x="12132" y="62105"/>
                    <a:pt x="12304" y="62130"/>
                  </a:cubicBezTo>
                  <a:cubicBezTo>
                    <a:pt x="13750" y="62252"/>
                    <a:pt x="15073" y="62939"/>
                    <a:pt x="16004" y="64066"/>
                  </a:cubicBezTo>
                  <a:cubicBezTo>
                    <a:pt x="17965" y="66370"/>
                    <a:pt x="17647" y="69825"/>
                    <a:pt x="15343" y="71786"/>
                  </a:cubicBezTo>
                  <a:cubicBezTo>
                    <a:pt x="14339" y="72616"/>
                    <a:pt x="13102" y="73056"/>
                    <a:pt x="11821" y="73056"/>
                  </a:cubicBezTo>
                  <a:cubicBezTo>
                    <a:pt x="11664" y="73056"/>
                    <a:pt x="11506" y="73050"/>
                    <a:pt x="11348" y="73036"/>
                  </a:cubicBezTo>
                  <a:cubicBezTo>
                    <a:pt x="9877" y="72914"/>
                    <a:pt x="8554" y="72227"/>
                    <a:pt x="7622" y="71100"/>
                  </a:cubicBezTo>
                  <a:cubicBezTo>
                    <a:pt x="6691" y="69973"/>
                    <a:pt x="6225" y="68576"/>
                    <a:pt x="6373" y="67105"/>
                  </a:cubicBezTo>
                  <a:cubicBezTo>
                    <a:pt x="6495" y="65659"/>
                    <a:pt x="7181" y="64336"/>
                    <a:pt x="8309" y="63380"/>
                  </a:cubicBezTo>
                  <a:cubicBezTo>
                    <a:pt x="9289" y="62546"/>
                    <a:pt x="10514" y="62105"/>
                    <a:pt x="11813" y="62105"/>
                  </a:cubicBezTo>
                  <a:close/>
                  <a:moveTo>
                    <a:pt x="44533" y="103304"/>
                  </a:moveTo>
                  <a:cubicBezTo>
                    <a:pt x="45439" y="103304"/>
                    <a:pt x="46371" y="103697"/>
                    <a:pt x="47008" y="104481"/>
                  </a:cubicBezTo>
                  <a:cubicBezTo>
                    <a:pt x="48160" y="105853"/>
                    <a:pt x="47988" y="107912"/>
                    <a:pt x="46616" y="109064"/>
                  </a:cubicBezTo>
                  <a:cubicBezTo>
                    <a:pt x="46013" y="109570"/>
                    <a:pt x="45277" y="109816"/>
                    <a:pt x="44544" y="109816"/>
                  </a:cubicBezTo>
                  <a:cubicBezTo>
                    <a:pt x="43609" y="109816"/>
                    <a:pt x="42678" y="109417"/>
                    <a:pt x="42033" y="108647"/>
                  </a:cubicBezTo>
                  <a:cubicBezTo>
                    <a:pt x="40881" y="107275"/>
                    <a:pt x="41052" y="105216"/>
                    <a:pt x="42425" y="104064"/>
                  </a:cubicBezTo>
                  <a:cubicBezTo>
                    <a:pt x="42940" y="103648"/>
                    <a:pt x="43528" y="103403"/>
                    <a:pt x="44141" y="103329"/>
                  </a:cubicBezTo>
                  <a:lnTo>
                    <a:pt x="44239" y="103329"/>
                  </a:lnTo>
                  <a:cubicBezTo>
                    <a:pt x="44337" y="103304"/>
                    <a:pt x="44435" y="103304"/>
                    <a:pt x="44533" y="103304"/>
                  </a:cubicBezTo>
                  <a:close/>
                  <a:moveTo>
                    <a:pt x="83404" y="0"/>
                  </a:moveTo>
                  <a:cubicBezTo>
                    <a:pt x="81565" y="0"/>
                    <a:pt x="79801" y="637"/>
                    <a:pt x="78404" y="1814"/>
                  </a:cubicBezTo>
                  <a:lnTo>
                    <a:pt x="26690" y="45219"/>
                  </a:lnTo>
                  <a:lnTo>
                    <a:pt x="13676" y="56125"/>
                  </a:lnTo>
                  <a:cubicBezTo>
                    <a:pt x="13407" y="56076"/>
                    <a:pt x="13112" y="56052"/>
                    <a:pt x="12818" y="56027"/>
                  </a:cubicBezTo>
                  <a:cubicBezTo>
                    <a:pt x="12478" y="55997"/>
                    <a:pt x="12139" y="55982"/>
                    <a:pt x="11801" y="55982"/>
                  </a:cubicBezTo>
                  <a:cubicBezTo>
                    <a:pt x="9093" y="55982"/>
                    <a:pt x="6476" y="56934"/>
                    <a:pt x="4363" y="58699"/>
                  </a:cubicBezTo>
                  <a:cubicBezTo>
                    <a:pt x="1985" y="60684"/>
                    <a:pt x="539" y="63478"/>
                    <a:pt x="270" y="66566"/>
                  </a:cubicBezTo>
                  <a:cubicBezTo>
                    <a:pt x="0" y="69654"/>
                    <a:pt x="932" y="72669"/>
                    <a:pt x="2941" y="75046"/>
                  </a:cubicBezTo>
                  <a:cubicBezTo>
                    <a:pt x="4926" y="77423"/>
                    <a:pt x="7720" y="78869"/>
                    <a:pt x="10809" y="79139"/>
                  </a:cubicBezTo>
                  <a:cubicBezTo>
                    <a:pt x="11152" y="79163"/>
                    <a:pt x="11495" y="79188"/>
                    <a:pt x="11838" y="79188"/>
                  </a:cubicBezTo>
                  <a:cubicBezTo>
                    <a:pt x="13529" y="79188"/>
                    <a:pt x="15171" y="78820"/>
                    <a:pt x="16666" y="78134"/>
                  </a:cubicBezTo>
                  <a:lnTo>
                    <a:pt x="36469" y="101736"/>
                  </a:lnTo>
                  <a:cubicBezTo>
                    <a:pt x="34484" y="105069"/>
                    <a:pt x="34705" y="109456"/>
                    <a:pt x="37352" y="112593"/>
                  </a:cubicBezTo>
                  <a:cubicBezTo>
                    <a:pt x="38945" y="114505"/>
                    <a:pt x="41224" y="115681"/>
                    <a:pt x="43699" y="115902"/>
                  </a:cubicBezTo>
                  <a:cubicBezTo>
                    <a:pt x="43993" y="115926"/>
                    <a:pt x="44263" y="115951"/>
                    <a:pt x="44533" y="115951"/>
                  </a:cubicBezTo>
                  <a:cubicBezTo>
                    <a:pt x="46738" y="115951"/>
                    <a:pt x="48846" y="115167"/>
                    <a:pt x="50562" y="113745"/>
                  </a:cubicBezTo>
                  <a:cubicBezTo>
                    <a:pt x="51959" y="112569"/>
                    <a:pt x="52939" y="111049"/>
                    <a:pt x="53454" y="109432"/>
                  </a:cubicBezTo>
                  <a:lnTo>
                    <a:pt x="95266" y="105755"/>
                  </a:lnTo>
                  <a:cubicBezTo>
                    <a:pt x="96957" y="105633"/>
                    <a:pt x="98182" y="104138"/>
                    <a:pt x="98035" y="102447"/>
                  </a:cubicBezTo>
                  <a:cubicBezTo>
                    <a:pt x="97896" y="100846"/>
                    <a:pt x="96572" y="99641"/>
                    <a:pt x="94997" y="99641"/>
                  </a:cubicBezTo>
                  <a:cubicBezTo>
                    <a:pt x="94907" y="99641"/>
                    <a:pt x="94817" y="99645"/>
                    <a:pt x="94727" y="99653"/>
                  </a:cubicBezTo>
                  <a:lnTo>
                    <a:pt x="53307" y="103280"/>
                  </a:lnTo>
                  <a:cubicBezTo>
                    <a:pt x="52964" y="102300"/>
                    <a:pt x="52424" y="101368"/>
                    <a:pt x="51714" y="100535"/>
                  </a:cubicBezTo>
                  <a:cubicBezTo>
                    <a:pt x="50366" y="98942"/>
                    <a:pt x="48601" y="97888"/>
                    <a:pt x="46714" y="97447"/>
                  </a:cubicBezTo>
                  <a:lnTo>
                    <a:pt x="45415" y="82595"/>
                  </a:lnTo>
                  <a:cubicBezTo>
                    <a:pt x="45276" y="81017"/>
                    <a:pt x="43929" y="79813"/>
                    <a:pt x="42352" y="79813"/>
                  </a:cubicBezTo>
                  <a:cubicBezTo>
                    <a:pt x="42263" y="79813"/>
                    <a:pt x="42173" y="79817"/>
                    <a:pt x="42082" y="79825"/>
                  </a:cubicBezTo>
                  <a:cubicBezTo>
                    <a:pt x="40391" y="79972"/>
                    <a:pt x="39165" y="81443"/>
                    <a:pt x="39288" y="83134"/>
                  </a:cubicBezTo>
                  <a:lnTo>
                    <a:pt x="40513" y="97006"/>
                  </a:lnTo>
                  <a:lnTo>
                    <a:pt x="21372" y="74188"/>
                  </a:lnTo>
                  <a:cubicBezTo>
                    <a:pt x="22573" y="72423"/>
                    <a:pt x="23259" y="70365"/>
                    <a:pt x="23406" y="68281"/>
                  </a:cubicBezTo>
                  <a:lnTo>
                    <a:pt x="88403" y="13725"/>
                  </a:lnTo>
                  <a:cubicBezTo>
                    <a:pt x="89996" y="12401"/>
                    <a:pt x="90977" y="10514"/>
                    <a:pt x="91148" y="8456"/>
                  </a:cubicBezTo>
                  <a:cubicBezTo>
                    <a:pt x="91320" y="6372"/>
                    <a:pt x="90683" y="4363"/>
                    <a:pt x="89359" y="2769"/>
                  </a:cubicBezTo>
                  <a:cubicBezTo>
                    <a:pt x="87889" y="1005"/>
                    <a:pt x="85707" y="0"/>
                    <a:pt x="83404" y="0"/>
                  </a:cubicBezTo>
                  <a:close/>
                </a:path>
              </a:pathLst>
            </a:custGeom>
            <a:solidFill>
              <a:srgbClr val="2E2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0" name="Google Shape;2180;p80"/>
          <p:cNvSpPr txBox="1"/>
          <p:nvPr/>
        </p:nvSpPr>
        <p:spPr>
          <a:xfrm>
            <a:off x="3240575" y="2454950"/>
            <a:ext cx="99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poly.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81" name="Google Shape;2181;p80"/>
          <p:cNvSpPr txBox="1"/>
          <p:nvPr/>
        </p:nvSpPr>
        <p:spPr>
          <a:xfrm>
            <a:off x="5141250" y="2454950"/>
            <a:ext cx="99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Lasso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82" name="Google Shape;218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81"/>
          <p:cNvSpPr txBox="1"/>
          <p:nvPr>
            <p:ph type="title"/>
          </p:nvPr>
        </p:nvSpPr>
        <p:spPr>
          <a:xfrm>
            <a:off x="325350" y="2571750"/>
            <a:ext cx="57336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0"/>
              <a:t>TRy to</a:t>
            </a:r>
            <a:r>
              <a:rPr lang="zh-CN" sz="7000"/>
              <a:t> improve the lasso model</a:t>
            </a:r>
            <a:endParaRPr sz="7000"/>
          </a:p>
        </p:txBody>
      </p:sp>
      <p:grpSp>
        <p:nvGrpSpPr>
          <p:cNvPr id="2188" name="Google Shape;2188;p81"/>
          <p:cNvGrpSpPr/>
          <p:nvPr/>
        </p:nvGrpSpPr>
        <p:grpSpPr>
          <a:xfrm>
            <a:off x="4270260" y="1833417"/>
            <a:ext cx="8749115" cy="2770245"/>
            <a:chOff x="2428445" y="3023741"/>
            <a:chExt cx="6715624" cy="2126378"/>
          </a:xfrm>
        </p:grpSpPr>
        <p:sp>
          <p:nvSpPr>
            <p:cNvPr id="2189" name="Google Shape;2189;p81"/>
            <p:cNvSpPr/>
            <p:nvPr/>
          </p:nvSpPr>
          <p:spPr>
            <a:xfrm>
              <a:off x="8152675" y="4587075"/>
              <a:ext cx="243600" cy="24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1"/>
            <p:cNvSpPr/>
            <p:nvPr/>
          </p:nvSpPr>
          <p:spPr>
            <a:xfrm>
              <a:off x="8314725" y="4795550"/>
              <a:ext cx="142800" cy="14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1" name="Google Shape;2191;p81"/>
            <p:cNvGrpSpPr/>
            <p:nvPr/>
          </p:nvGrpSpPr>
          <p:grpSpPr>
            <a:xfrm>
              <a:off x="2428445" y="3023741"/>
              <a:ext cx="6715624" cy="2126378"/>
              <a:chOff x="2428445" y="3016977"/>
              <a:chExt cx="6715624" cy="2126378"/>
            </a:xfrm>
          </p:grpSpPr>
          <p:sp>
            <p:nvSpPr>
              <p:cNvPr id="2192" name="Google Shape;2192;p81"/>
              <p:cNvSpPr/>
              <p:nvPr/>
            </p:nvSpPr>
            <p:spPr>
              <a:xfrm>
                <a:off x="4091604" y="3016977"/>
                <a:ext cx="2680923" cy="2126378"/>
              </a:xfrm>
              <a:custGeom>
                <a:rect b="b" l="l" r="r" t="t"/>
                <a:pathLst>
                  <a:path extrusionOk="0" h="55519" w="69998">
                    <a:moveTo>
                      <a:pt x="23253" y="0"/>
                    </a:moveTo>
                    <a:lnTo>
                      <a:pt x="23253" y="5239"/>
                    </a:lnTo>
                    <a:lnTo>
                      <a:pt x="20408" y="4084"/>
                    </a:lnTo>
                    <a:lnTo>
                      <a:pt x="20408" y="1762"/>
                    </a:lnTo>
                    <a:lnTo>
                      <a:pt x="20134" y="1762"/>
                    </a:lnTo>
                    <a:lnTo>
                      <a:pt x="20134" y="3977"/>
                    </a:lnTo>
                    <a:lnTo>
                      <a:pt x="17407" y="2893"/>
                    </a:lnTo>
                    <a:lnTo>
                      <a:pt x="12859" y="6168"/>
                    </a:lnTo>
                    <a:lnTo>
                      <a:pt x="12859" y="35707"/>
                    </a:lnTo>
                    <a:lnTo>
                      <a:pt x="10764" y="35707"/>
                    </a:lnTo>
                    <a:lnTo>
                      <a:pt x="10764" y="13823"/>
                    </a:lnTo>
                    <a:lnTo>
                      <a:pt x="9668" y="13823"/>
                    </a:lnTo>
                    <a:lnTo>
                      <a:pt x="9668" y="9870"/>
                    </a:lnTo>
                    <a:lnTo>
                      <a:pt x="8573" y="9870"/>
                    </a:lnTo>
                    <a:lnTo>
                      <a:pt x="8573" y="8358"/>
                    </a:lnTo>
                    <a:lnTo>
                      <a:pt x="7799" y="8358"/>
                    </a:lnTo>
                    <a:lnTo>
                      <a:pt x="7799" y="6465"/>
                    </a:lnTo>
                    <a:lnTo>
                      <a:pt x="7525" y="6465"/>
                    </a:lnTo>
                    <a:lnTo>
                      <a:pt x="7525" y="8358"/>
                    </a:lnTo>
                    <a:lnTo>
                      <a:pt x="5882" y="8358"/>
                    </a:lnTo>
                    <a:lnTo>
                      <a:pt x="5882" y="7608"/>
                    </a:lnTo>
                    <a:lnTo>
                      <a:pt x="3953" y="5334"/>
                    </a:lnTo>
                    <a:lnTo>
                      <a:pt x="1763" y="5334"/>
                    </a:lnTo>
                    <a:lnTo>
                      <a:pt x="1763" y="9870"/>
                    </a:lnTo>
                    <a:lnTo>
                      <a:pt x="1346" y="9870"/>
                    </a:lnTo>
                    <a:lnTo>
                      <a:pt x="1346" y="13823"/>
                    </a:lnTo>
                    <a:lnTo>
                      <a:pt x="1" y="13823"/>
                    </a:lnTo>
                    <a:lnTo>
                      <a:pt x="1" y="55400"/>
                    </a:lnTo>
                    <a:lnTo>
                      <a:pt x="29790" y="55400"/>
                    </a:lnTo>
                    <a:lnTo>
                      <a:pt x="29790" y="55519"/>
                    </a:lnTo>
                    <a:lnTo>
                      <a:pt x="37053" y="55519"/>
                    </a:lnTo>
                    <a:lnTo>
                      <a:pt x="37053" y="55400"/>
                    </a:lnTo>
                    <a:lnTo>
                      <a:pt x="69997" y="55400"/>
                    </a:lnTo>
                    <a:lnTo>
                      <a:pt x="69997" y="46030"/>
                    </a:lnTo>
                    <a:lnTo>
                      <a:pt x="55007" y="46030"/>
                    </a:lnTo>
                    <a:cubicBezTo>
                      <a:pt x="55424" y="44791"/>
                      <a:pt x="54495" y="43517"/>
                      <a:pt x="53198" y="43517"/>
                    </a:cubicBezTo>
                    <a:cubicBezTo>
                      <a:pt x="53126" y="43517"/>
                      <a:pt x="53055" y="43517"/>
                      <a:pt x="52995" y="43529"/>
                    </a:cubicBezTo>
                    <a:cubicBezTo>
                      <a:pt x="52768" y="42823"/>
                      <a:pt x="52147" y="42457"/>
                      <a:pt x="51522" y="42457"/>
                    </a:cubicBezTo>
                    <a:cubicBezTo>
                      <a:pt x="50968" y="42457"/>
                      <a:pt x="50411" y="42745"/>
                      <a:pt x="50126" y="43339"/>
                    </a:cubicBezTo>
                    <a:cubicBezTo>
                      <a:pt x="49967" y="43236"/>
                      <a:pt x="49805" y="43191"/>
                      <a:pt x="49651" y="43191"/>
                    </a:cubicBezTo>
                    <a:cubicBezTo>
                      <a:pt x="48987" y="43191"/>
                      <a:pt x="48475" y="44028"/>
                      <a:pt x="49007" y="44637"/>
                    </a:cubicBezTo>
                    <a:cubicBezTo>
                      <a:pt x="48780" y="44744"/>
                      <a:pt x="48590" y="44910"/>
                      <a:pt x="48447" y="45125"/>
                    </a:cubicBezTo>
                    <a:cubicBezTo>
                      <a:pt x="48447" y="45053"/>
                      <a:pt x="48459" y="44994"/>
                      <a:pt x="48459" y="44922"/>
                    </a:cubicBezTo>
                    <a:cubicBezTo>
                      <a:pt x="48459" y="43625"/>
                      <a:pt x="47697" y="42458"/>
                      <a:pt x="46518" y="41934"/>
                    </a:cubicBezTo>
                    <a:cubicBezTo>
                      <a:pt x="46149" y="40041"/>
                      <a:pt x="44482" y="38672"/>
                      <a:pt x="42565" y="38672"/>
                    </a:cubicBezTo>
                    <a:cubicBezTo>
                      <a:pt x="40637" y="38672"/>
                      <a:pt x="38970" y="40029"/>
                      <a:pt x="38601" y="41922"/>
                    </a:cubicBezTo>
                    <a:cubicBezTo>
                      <a:pt x="37946" y="42208"/>
                      <a:pt x="37398" y="42708"/>
                      <a:pt x="37053" y="43327"/>
                    </a:cubicBezTo>
                    <a:lnTo>
                      <a:pt x="37053" y="39053"/>
                    </a:lnTo>
                    <a:lnTo>
                      <a:pt x="29790" y="39053"/>
                    </a:lnTo>
                    <a:lnTo>
                      <a:pt x="29790" y="24765"/>
                    </a:lnTo>
                    <a:lnTo>
                      <a:pt x="25575" y="24765"/>
                    </a:lnTo>
                    <a:lnTo>
                      <a:pt x="25575" y="6168"/>
                    </a:lnTo>
                    <a:lnTo>
                      <a:pt x="23539" y="53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81"/>
              <p:cNvSpPr/>
              <p:nvPr/>
            </p:nvSpPr>
            <p:spPr>
              <a:xfrm>
                <a:off x="7250479" y="3943059"/>
                <a:ext cx="1503505" cy="1192968"/>
              </a:xfrm>
              <a:custGeom>
                <a:rect b="b" l="l" r="r" t="t"/>
                <a:pathLst>
                  <a:path extrusionOk="0" h="31148" w="39256">
                    <a:moveTo>
                      <a:pt x="18360" y="1"/>
                    </a:moveTo>
                    <a:lnTo>
                      <a:pt x="18360" y="560"/>
                    </a:lnTo>
                    <a:lnTo>
                      <a:pt x="18360" y="2799"/>
                    </a:lnTo>
                    <a:lnTo>
                      <a:pt x="5799" y="5442"/>
                    </a:lnTo>
                    <a:lnTo>
                      <a:pt x="5799" y="4930"/>
                    </a:lnTo>
                    <a:lnTo>
                      <a:pt x="5013" y="4930"/>
                    </a:lnTo>
                    <a:lnTo>
                      <a:pt x="5013" y="4037"/>
                    </a:lnTo>
                    <a:lnTo>
                      <a:pt x="4239" y="4037"/>
                    </a:lnTo>
                    <a:lnTo>
                      <a:pt x="4239" y="4930"/>
                    </a:lnTo>
                    <a:lnTo>
                      <a:pt x="4239" y="5013"/>
                    </a:lnTo>
                    <a:lnTo>
                      <a:pt x="4239" y="5763"/>
                    </a:lnTo>
                    <a:lnTo>
                      <a:pt x="4239" y="6097"/>
                    </a:lnTo>
                    <a:lnTo>
                      <a:pt x="2894" y="6097"/>
                    </a:lnTo>
                    <a:lnTo>
                      <a:pt x="3644" y="7156"/>
                    </a:lnTo>
                    <a:lnTo>
                      <a:pt x="4239" y="7156"/>
                    </a:lnTo>
                    <a:lnTo>
                      <a:pt x="4239" y="21003"/>
                    </a:lnTo>
                    <a:lnTo>
                      <a:pt x="3275" y="21003"/>
                    </a:lnTo>
                    <a:lnTo>
                      <a:pt x="3275" y="21337"/>
                    </a:lnTo>
                    <a:lnTo>
                      <a:pt x="3691" y="21337"/>
                    </a:lnTo>
                    <a:lnTo>
                      <a:pt x="3691" y="23003"/>
                    </a:lnTo>
                    <a:lnTo>
                      <a:pt x="0" y="24242"/>
                    </a:lnTo>
                    <a:lnTo>
                      <a:pt x="0" y="31147"/>
                    </a:lnTo>
                    <a:lnTo>
                      <a:pt x="39255" y="31147"/>
                    </a:lnTo>
                    <a:lnTo>
                      <a:pt x="39255" y="24242"/>
                    </a:lnTo>
                    <a:lnTo>
                      <a:pt x="35469" y="22980"/>
                    </a:lnTo>
                    <a:lnTo>
                      <a:pt x="35469" y="21337"/>
                    </a:lnTo>
                    <a:lnTo>
                      <a:pt x="35802" y="21337"/>
                    </a:lnTo>
                    <a:lnTo>
                      <a:pt x="35802" y="21003"/>
                    </a:lnTo>
                    <a:lnTo>
                      <a:pt x="34969" y="21003"/>
                    </a:lnTo>
                    <a:lnTo>
                      <a:pt x="34969" y="7156"/>
                    </a:lnTo>
                    <a:lnTo>
                      <a:pt x="35517" y="7156"/>
                    </a:lnTo>
                    <a:lnTo>
                      <a:pt x="36267" y="6097"/>
                    </a:lnTo>
                    <a:lnTo>
                      <a:pt x="34969" y="6097"/>
                    </a:lnTo>
                    <a:lnTo>
                      <a:pt x="34969" y="5763"/>
                    </a:lnTo>
                    <a:lnTo>
                      <a:pt x="34969" y="5013"/>
                    </a:lnTo>
                    <a:lnTo>
                      <a:pt x="34969" y="4930"/>
                    </a:lnTo>
                    <a:lnTo>
                      <a:pt x="34969" y="4037"/>
                    </a:lnTo>
                    <a:lnTo>
                      <a:pt x="34183" y="4037"/>
                    </a:lnTo>
                    <a:lnTo>
                      <a:pt x="34183" y="4930"/>
                    </a:lnTo>
                    <a:lnTo>
                      <a:pt x="33409" y="4930"/>
                    </a:lnTo>
                    <a:lnTo>
                      <a:pt x="33409" y="5442"/>
                    </a:lnTo>
                    <a:lnTo>
                      <a:pt x="20801" y="2787"/>
                    </a:lnTo>
                    <a:lnTo>
                      <a:pt x="20801" y="560"/>
                    </a:lnTo>
                    <a:lnTo>
                      <a:pt x="20801" y="1"/>
                    </a:lnTo>
                    <a:lnTo>
                      <a:pt x="20384" y="1"/>
                    </a:lnTo>
                    <a:lnTo>
                      <a:pt x="20384" y="560"/>
                    </a:lnTo>
                    <a:lnTo>
                      <a:pt x="19789" y="560"/>
                    </a:lnTo>
                    <a:lnTo>
                      <a:pt x="19789" y="1"/>
                    </a:lnTo>
                    <a:lnTo>
                      <a:pt x="19372" y="1"/>
                    </a:lnTo>
                    <a:lnTo>
                      <a:pt x="19372" y="560"/>
                    </a:lnTo>
                    <a:lnTo>
                      <a:pt x="18777" y="560"/>
                    </a:lnTo>
                    <a:lnTo>
                      <a:pt x="187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81"/>
              <p:cNvSpPr/>
              <p:nvPr/>
            </p:nvSpPr>
            <p:spPr>
              <a:xfrm>
                <a:off x="3844734" y="4598337"/>
                <a:ext cx="397669" cy="453051"/>
              </a:xfrm>
              <a:custGeom>
                <a:rect b="b" l="l" r="r" t="t"/>
                <a:pathLst>
                  <a:path extrusionOk="0" h="11829" w="10383">
                    <a:moveTo>
                      <a:pt x="6132" y="5608"/>
                    </a:moveTo>
                    <a:cubicBezTo>
                      <a:pt x="6156" y="5798"/>
                      <a:pt x="6216" y="5977"/>
                      <a:pt x="6299" y="6155"/>
                    </a:cubicBezTo>
                    <a:lnTo>
                      <a:pt x="4811" y="7096"/>
                    </a:lnTo>
                    <a:lnTo>
                      <a:pt x="4811" y="6024"/>
                    </a:lnTo>
                    <a:cubicBezTo>
                      <a:pt x="5275" y="5989"/>
                      <a:pt x="5728" y="5846"/>
                      <a:pt x="6132" y="5608"/>
                    </a:cubicBezTo>
                    <a:close/>
                    <a:moveTo>
                      <a:pt x="4584" y="0"/>
                    </a:moveTo>
                    <a:cubicBezTo>
                      <a:pt x="3944" y="0"/>
                      <a:pt x="3287" y="209"/>
                      <a:pt x="2703" y="679"/>
                    </a:cubicBezTo>
                    <a:cubicBezTo>
                      <a:pt x="584" y="2393"/>
                      <a:pt x="1656" y="5822"/>
                      <a:pt x="4382" y="6013"/>
                    </a:cubicBezTo>
                    <a:lnTo>
                      <a:pt x="4382" y="8358"/>
                    </a:lnTo>
                    <a:lnTo>
                      <a:pt x="3132" y="7584"/>
                    </a:lnTo>
                    <a:cubicBezTo>
                      <a:pt x="3453" y="6846"/>
                      <a:pt x="3144" y="5989"/>
                      <a:pt x="2429" y="5608"/>
                    </a:cubicBezTo>
                    <a:cubicBezTo>
                      <a:pt x="2206" y="5493"/>
                      <a:pt x="1967" y="5438"/>
                      <a:pt x="1731" y="5438"/>
                    </a:cubicBezTo>
                    <a:cubicBezTo>
                      <a:pt x="1210" y="5438"/>
                      <a:pt x="704" y="5704"/>
                      <a:pt x="417" y="6179"/>
                    </a:cubicBezTo>
                    <a:cubicBezTo>
                      <a:pt x="1" y="6858"/>
                      <a:pt x="179" y="7763"/>
                      <a:pt x="834" y="8227"/>
                    </a:cubicBezTo>
                    <a:cubicBezTo>
                      <a:pt x="1102" y="8417"/>
                      <a:pt x="1413" y="8510"/>
                      <a:pt x="1721" y="8510"/>
                    </a:cubicBezTo>
                    <a:cubicBezTo>
                      <a:pt x="2165" y="8510"/>
                      <a:pt x="2604" y="8319"/>
                      <a:pt x="2906" y="7953"/>
                    </a:cubicBezTo>
                    <a:lnTo>
                      <a:pt x="4382" y="8870"/>
                    </a:lnTo>
                    <a:lnTo>
                      <a:pt x="4382" y="11632"/>
                    </a:lnTo>
                    <a:cubicBezTo>
                      <a:pt x="4394" y="11763"/>
                      <a:pt x="4495" y="11829"/>
                      <a:pt x="4596" y="11829"/>
                    </a:cubicBezTo>
                    <a:cubicBezTo>
                      <a:pt x="4698" y="11829"/>
                      <a:pt x="4799" y="11763"/>
                      <a:pt x="4811" y="11632"/>
                    </a:cubicBezTo>
                    <a:lnTo>
                      <a:pt x="4811" y="7620"/>
                    </a:lnTo>
                    <a:lnTo>
                      <a:pt x="6537" y="6524"/>
                    </a:lnTo>
                    <a:cubicBezTo>
                      <a:pt x="6924" y="7011"/>
                      <a:pt x="7477" y="7245"/>
                      <a:pt x="8027" y="7245"/>
                    </a:cubicBezTo>
                    <a:cubicBezTo>
                      <a:pt x="8730" y="7245"/>
                      <a:pt x="9429" y="6864"/>
                      <a:pt x="9776" y="6143"/>
                    </a:cubicBezTo>
                    <a:cubicBezTo>
                      <a:pt x="10383" y="4870"/>
                      <a:pt x="9454" y="3393"/>
                      <a:pt x="8037" y="3393"/>
                    </a:cubicBezTo>
                    <a:lnTo>
                      <a:pt x="8037" y="3381"/>
                    </a:lnTo>
                    <a:cubicBezTo>
                      <a:pt x="7883" y="3381"/>
                      <a:pt x="7728" y="3393"/>
                      <a:pt x="7573" y="3441"/>
                    </a:cubicBezTo>
                    <a:cubicBezTo>
                      <a:pt x="7850" y="1469"/>
                      <a:pt x="6280" y="0"/>
                      <a:pt x="4584" y="0"/>
                    </a:cubicBezTo>
                    <a:close/>
                  </a:path>
                </a:pathLst>
              </a:custGeom>
              <a:solidFill>
                <a:srgbClr val="A575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81"/>
              <p:cNvSpPr/>
              <p:nvPr/>
            </p:nvSpPr>
            <p:spPr>
              <a:xfrm>
                <a:off x="3572972" y="4485205"/>
                <a:ext cx="5503174" cy="566534"/>
              </a:xfrm>
              <a:custGeom>
                <a:rect b="b" l="l" r="r" t="t"/>
                <a:pathLst>
                  <a:path extrusionOk="0" h="14792" w="143686">
                    <a:moveTo>
                      <a:pt x="7656" y="7002"/>
                    </a:moveTo>
                    <a:cubicBezTo>
                      <a:pt x="7692" y="7240"/>
                      <a:pt x="7763" y="7466"/>
                      <a:pt x="7871" y="7681"/>
                    </a:cubicBezTo>
                    <a:lnTo>
                      <a:pt x="6025" y="8871"/>
                    </a:lnTo>
                    <a:lnTo>
                      <a:pt x="6025" y="7514"/>
                    </a:lnTo>
                    <a:cubicBezTo>
                      <a:pt x="6597" y="7478"/>
                      <a:pt x="7156" y="7300"/>
                      <a:pt x="7656" y="7002"/>
                    </a:cubicBezTo>
                    <a:close/>
                    <a:moveTo>
                      <a:pt x="45554" y="8562"/>
                    </a:moveTo>
                    <a:cubicBezTo>
                      <a:pt x="45590" y="8752"/>
                      <a:pt x="45649" y="8931"/>
                      <a:pt x="45732" y="9109"/>
                    </a:cubicBezTo>
                    <a:lnTo>
                      <a:pt x="44244" y="10050"/>
                    </a:lnTo>
                    <a:lnTo>
                      <a:pt x="44244" y="8978"/>
                    </a:lnTo>
                    <a:cubicBezTo>
                      <a:pt x="44708" y="8943"/>
                      <a:pt x="45161" y="8800"/>
                      <a:pt x="45554" y="8562"/>
                    </a:cubicBezTo>
                    <a:close/>
                    <a:moveTo>
                      <a:pt x="35886" y="9788"/>
                    </a:moveTo>
                    <a:cubicBezTo>
                      <a:pt x="36172" y="10098"/>
                      <a:pt x="36565" y="10300"/>
                      <a:pt x="36993" y="10360"/>
                    </a:cubicBezTo>
                    <a:lnTo>
                      <a:pt x="36993" y="11288"/>
                    </a:lnTo>
                    <a:lnTo>
                      <a:pt x="35433" y="9955"/>
                    </a:lnTo>
                    <a:cubicBezTo>
                      <a:pt x="35588" y="9907"/>
                      <a:pt x="35731" y="9859"/>
                      <a:pt x="35886" y="9788"/>
                    </a:cubicBezTo>
                    <a:close/>
                    <a:moveTo>
                      <a:pt x="135779" y="9788"/>
                    </a:moveTo>
                    <a:cubicBezTo>
                      <a:pt x="136077" y="10098"/>
                      <a:pt x="136458" y="10300"/>
                      <a:pt x="136887" y="10360"/>
                    </a:cubicBezTo>
                    <a:lnTo>
                      <a:pt x="136887" y="11288"/>
                    </a:lnTo>
                    <a:lnTo>
                      <a:pt x="135327" y="9955"/>
                    </a:lnTo>
                    <a:cubicBezTo>
                      <a:pt x="135482" y="9907"/>
                      <a:pt x="135636" y="9859"/>
                      <a:pt x="135779" y="9788"/>
                    </a:cubicBezTo>
                    <a:close/>
                    <a:moveTo>
                      <a:pt x="38660" y="9788"/>
                    </a:moveTo>
                    <a:cubicBezTo>
                      <a:pt x="38815" y="9848"/>
                      <a:pt x="38970" y="9907"/>
                      <a:pt x="39136" y="9955"/>
                    </a:cubicBezTo>
                    <a:lnTo>
                      <a:pt x="37541" y="11312"/>
                    </a:lnTo>
                    <a:lnTo>
                      <a:pt x="37541" y="10360"/>
                    </a:lnTo>
                    <a:cubicBezTo>
                      <a:pt x="37970" y="10300"/>
                      <a:pt x="38362" y="10098"/>
                      <a:pt x="38660" y="9788"/>
                    </a:cubicBezTo>
                    <a:close/>
                    <a:moveTo>
                      <a:pt x="42800" y="8727"/>
                    </a:moveTo>
                    <a:cubicBezTo>
                      <a:pt x="43103" y="8858"/>
                      <a:pt x="43439" y="8942"/>
                      <a:pt x="43804" y="8967"/>
                    </a:cubicBezTo>
                    <a:lnTo>
                      <a:pt x="43804" y="11312"/>
                    </a:lnTo>
                    <a:lnTo>
                      <a:pt x="42565" y="10538"/>
                    </a:lnTo>
                    <a:cubicBezTo>
                      <a:pt x="42649" y="10348"/>
                      <a:pt x="42684" y="10145"/>
                      <a:pt x="42684" y="9931"/>
                    </a:cubicBezTo>
                    <a:cubicBezTo>
                      <a:pt x="42684" y="9609"/>
                      <a:pt x="42600" y="9332"/>
                      <a:pt x="42459" y="9107"/>
                    </a:cubicBezTo>
                    <a:lnTo>
                      <a:pt x="42459" y="9107"/>
                    </a:lnTo>
                    <a:cubicBezTo>
                      <a:pt x="42581" y="8989"/>
                      <a:pt x="42696" y="8862"/>
                      <a:pt x="42800" y="8727"/>
                    </a:cubicBezTo>
                    <a:close/>
                    <a:moveTo>
                      <a:pt x="138554" y="9788"/>
                    </a:moveTo>
                    <a:cubicBezTo>
                      <a:pt x="138708" y="9848"/>
                      <a:pt x="138863" y="9907"/>
                      <a:pt x="139030" y="9955"/>
                    </a:cubicBezTo>
                    <a:lnTo>
                      <a:pt x="137434" y="11312"/>
                    </a:lnTo>
                    <a:lnTo>
                      <a:pt x="137434" y="10360"/>
                    </a:lnTo>
                    <a:cubicBezTo>
                      <a:pt x="137863" y="10300"/>
                      <a:pt x="138256" y="10098"/>
                      <a:pt x="138554" y="9788"/>
                    </a:cubicBezTo>
                    <a:close/>
                    <a:moveTo>
                      <a:pt x="26086" y="5576"/>
                    </a:moveTo>
                    <a:cubicBezTo>
                      <a:pt x="25442" y="5576"/>
                      <a:pt x="24798" y="5910"/>
                      <a:pt x="24468" y="6597"/>
                    </a:cubicBezTo>
                    <a:cubicBezTo>
                      <a:pt x="24283" y="6483"/>
                      <a:pt x="24095" y="6432"/>
                      <a:pt x="23916" y="6432"/>
                    </a:cubicBezTo>
                    <a:cubicBezTo>
                      <a:pt x="23130" y="6432"/>
                      <a:pt x="22525" y="7405"/>
                      <a:pt x="23146" y="8133"/>
                    </a:cubicBezTo>
                    <a:cubicBezTo>
                      <a:pt x="22277" y="8550"/>
                      <a:pt x="21944" y="9621"/>
                      <a:pt x="22432" y="10467"/>
                    </a:cubicBezTo>
                    <a:cubicBezTo>
                      <a:pt x="22744" y="10999"/>
                      <a:pt x="23304" y="11294"/>
                      <a:pt x="23876" y="11294"/>
                    </a:cubicBezTo>
                    <a:cubicBezTo>
                      <a:pt x="24199" y="11294"/>
                      <a:pt x="24525" y="11200"/>
                      <a:pt x="24813" y="11002"/>
                    </a:cubicBezTo>
                    <a:cubicBezTo>
                      <a:pt x="25076" y="11197"/>
                      <a:pt x="25395" y="11304"/>
                      <a:pt x="25724" y="11304"/>
                    </a:cubicBezTo>
                    <a:cubicBezTo>
                      <a:pt x="25797" y="11304"/>
                      <a:pt x="25870" y="11299"/>
                      <a:pt x="25944" y="11288"/>
                    </a:cubicBezTo>
                    <a:lnTo>
                      <a:pt x="25944" y="14312"/>
                    </a:lnTo>
                    <a:cubicBezTo>
                      <a:pt x="25944" y="14426"/>
                      <a:pt x="26028" y="14482"/>
                      <a:pt x="26111" y="14482"/>
                    </a:cubicBezTo>
                    <a:cubicBezTo>
                      <a:pt x="26194" y="14482"/>
                      <a:pt x="26278" y="14426"/>
                      <a:pt x="26278" y="14312"/>
                    </a:cubicBezTo>
                    <a:lnTo>
                      <a:pt x="26278" y="11181"/>
                    </a:lnTo>
                    <a:cubicBezTo>
                      <a:pt x="26456" y="11110"/>
                      <a:pt x="26623" y="11002"/>
                      <a:pt x="26754" y="10860"/>
                    </a:cubicBezTo>
                    <a:cubicBezTo>
                      <a:pt x="27159" y="11145"/>
                      <a:pt x="27606" y="11274"/>
                      <a:pt x="28040" y="11274"/>
                    </a:cubicBezTo>
                    <a:cubicBezTo>
                      <a:pt x="29201" y="11274"/>
                      <a:pt x="30278" y="10355"/>
                      <a:pt x="30278" y="9038"/>
                    </a:cubicBezTo>
                    <a:cubicBezTo>
                      <a:pt x="30278" y="7807"/>
                      <a:pt x="29290" y="6811"/>
                      <a:pt x="28062" y="6811"/>
                    </a:cubicBezTo>
                    <a:cubicBezTo>
                      <a:pt x="28054" y="6811"/>
                      <a:pt x="28047" y="6811"/>
                      <a:pt x="28040" y="6811"/>
                    </a:cubicBezTo>
                    <a:cubicBezTo>
                      <a:pt x="27956" y="6811"/>
                      <a:pt x="27885" y="6823"/>
                      <a:pt x="27813" y="6823"/>
                    </a:cubicBezTo>
                    <a:cubicBezTo>
                      <a:pt x="27542" y="6002"/>
                      <a:pt x="26814" y="5576"/>
                      <a:pt x="26086" y="5576"/>
                    </a:cubicBezTo>
                    <a:close/>
                    <a:moveTo>
                      <a:pt x="5724" y="0"/>
                    </a:moveTo>
                    <a:cubicBezTo>
                      <a:pt x="4927" y="0"/>
                      <a:pt x="4108" y="261"/>
                      <a:pt x="3382" y="846"/>
                    </a:cubicBezTo>
                    <a:cubicBezTo>
                      <a:pt x="727" y="2990"/>
                      <a:pt x="2072" y="7276"/>
                      <a:pt x="5477" y="7514"/>
                    </a:cubicBezTo>
                    <a:lnTo>
                      <a:pt x="5477" y="10443"/>
                    </a:lnTo>
                    <a:lnTo>
                      <a:pt x="3918" y="9467"/>
                    </a:lnTo>
                    <a:cubicBezTo>
                      <a:pt x="4322" y="8550"/>
                      <a:pt x="3941" y="7466"/>
                      <a:pt x="3048" y="7014"/>
                    </a:cubicBezTo>
                    <a:cubicBezTo>
                      <a:pt x="2764" y="6866"/>
                      <a:pt x="2460" y="6796"/>
                      <a:pt x="2160" y="6796"/>
                    </a:cubicBezTo>
                    <a:cubicBezTo>
                      <a:pt x="1516" y="6796"/>
                      <a:pt x="893" y="7120"/>
                      <a:pt x="536" y="7704"/>
                    </a:cubicBezTo>
                    <a:cubicBezTo>
                      <a:pt x="0" y="8562"/>
                      <a:pt x="227" y="9681"/>
                      <a:pt x="1048" y="10264"/>
                    </a:cubicBezTo>
                    <a:cubicBezTo>
                      <a:pt x="1387" y="10505"/>
                      <a:pt x="1779" y="10622"/>
                      <a:pt x="2168" y="10622"/>
                    </a:cubicBezTo>
                    <a:cubicBezTo>
                      <a:pt x="2720" y="10622"/>
                      <a:pt x="3266" y="10385"/>
                      <a:pt x="3644" y="9931"/>
                    </a:cubicBezTo>
                    <a:lnTo>
                      <a:pt x="5477" y="11074"/>
                    </a:lnTo>
                    <a:lnTo>
                      <a:pt x="5477" y="14527"/>
                    </a:lnTo>
                    <a:cubicBezTo>
                      <a:pt x="5489" y="14693"/>
                      <a:pt x="5617" y="14777"/>
                      <a:pt x="5745" y="14777"/>
                    </a:cubicBezTo>
                    <a:cubicBezTo>
                      <a:pt x="5873" y="14777"/>
                      <a:pt x="6001" y="14693"/>
                      <a:pt x="6013" y="14527"/>
                    </a:cubicBezTo>
                    <a:lnTo>
                      <a:pt x="6013" y="9502"/>
                    </a:lnTo>
                    <a:lnTo>
                      <a:pt x="8168" y="8133"/>
                    </a:lnTo>
                    <a:cubicBezTo>
                      <a:pt x="8654" y="8739"/>
                      <a:pt x="9343" y="9028"/>
                      <a:pt x="10028" y="9028"/>
                    </a:cubicBezTo>
                    <a:cubicBezTo>
                      <a:pt x="10905" y="9028"/>
                      <a:pt x="11776" y="8553"/>
                      <a:pt x="12204" y="7657"/>
                    </a:cubicBezTo>
                    <a:cubicBezTo>
                      <a:pt x="12966" y="6061"/>
                      <a:pt x="11800" y="4228"/>
                      <a:pt x="10037" y="4228"/>
                    </a:cubicBezTo>
                    <a:cubicBezTo>
                      <a:pt x="10005" y="4226"/>
                      <a:pt x="9972" y="4225"/>
                      <a:pt x="9939" y="4225"/>
                    </a:cubicBezTo>
                    <a:cubicBezTo>
                      <a:pt x="9782" y="4225"/>
                      <a:pt x="9624" y="4248"/>
                      <a:pt x="9466" y="4287"/>
                    </a:cubicBezTo>
                    <a:cubicBezTo>
                      <a:pt x="9812" y="1839"/>
                      <a:pt x="7845" y="0"/>
                      <a:pt x="5724" y="0"/>
                    </a:cubicBezTo>
                    <a:close/>
                    <a:moveTo>
                      <a:pt x="37266" y="13"/>
                    </a:moveTo>
                    <a:cubicBezTo>
                      <a:pt x="35241" y="13"/>
                      <a:pt x="33503" y="1450"/>
                      <a:pt x="33100" y="3442"/>
                    </a:cubicBezTo>
                    <a:cubicBezTo>
                      <a:pt x="31600" y="4097"/>
                      <a:pt x="30766" y="5716"/>
                      <a:pt x="31100" y="7323"/>
                    </a:cubicBezTo>
                    <a:cubicBezTo>
                      <a:pt x="31433" y="8931"/>
                      <a:pt x="32850" y="10086"/>
                      <a:pt x="34493" y="10086"/>
                    </a:cubicBezTo>
                    <a:lnTo>
                      <a:pt x="34731" y="10086"/>
                    </a:lnTo>
                    <a:lnTo>
                      <a:pt x="36981" y="12015"/>
                    </a:lnTo>
                    <a:lnTo>
                      <a:pt x="36981" y="14515"/>
                    </a:lnTo>
                    <a:cubicBezTo>
                      <a:pt x="36981" y="14699"/>
                      <a:pt x="37121" y="14792"/>
                      <a:pt x="37261" y="14792"/>
                    </a:cubicBezTo>
                    <a:cubicBezTo>
                      <a:pt x="37401" y="14792"/>
                      <a:pt x="37541" y="14699"/>
                      <a:pt x="37541" y="14515"/>
                    </a:cubicBezTo>
                    <a:lnTo>
                      <a:pt x="37541" y="12050"/>
                    </a:lnTo>
                    <a:lnTo>
                      <a:pt x="39647" y="10248"/>
                    </a:lnTo>
                    <a:lnTo>
                      <a:pt x="39647" y="10248"/>
                    </a:lnTo>
                    <a:cubicBezTo>
                      <a:pt x="39791" y="10966"/>
                      <a:pt x="40474" y="11472"/>
                      <a:pt x="41182" y="11472"/>
                    </a:cubicBezTo>
                    <a:cubicBezTo>
                      <a:pt x="41592" y="11472"/>
                      <a:pt x="42011" y="11303"/>
                      <a:pt x="42339" y="10907"/>
                    </a:cubicBezTo>
                    <a:lnTo>
                      <a:pt x="43804" y="11824"/>
                    </a:lnTo>
                    <a:lnTo>
                      <a:pt x="43804" y="14586"/>
                    </a:lnTo>
                    <a:cubicBezTo>
                      <a:pt x="43815" y="14717"/>
                      <a:pt x="43920" y="14783"/>
                      <a:pt x="44024" y="14783"/>
                    </a:cubicBezTo>
                    <a:cubicBezTo>
                      <a:pt x="44128" y="14783"/>
                      <a:pt x="44232" y="14717"/>
                      <a:pt x="44244" y="14586"/>
                    </a:cubicBezTo>
                    <a:lnTo>
                      <a:pt x="44244" y="10574"/>
                    </a:lnTo>
                    <a:lnTo>
                      <a:pt x="45959" y="9478"/>
                    </a:lnTo>
                    <a:cubicBezTo>
                      <a:pt x="46351" y="9965"/>
                      <a:pt x="46907" y="10199"/>
                      <a:pt x="47458" y="10199"/>
                    </a:cubicBezTo>
                    <a:cubicBezTo>
                      <a:pt x="48161" y="10199"/>
                      <a:pt x="48857" y="9818"/>
                      <a:pt x="49197" y="9097"/>
                    </a:cubicBezTo>
                    <a:cubicBezTo>
                      <a:pt x="49802" y="7829"/>
                      <a:pt x="48871" y="6347"/>
                      <a:pt x="47464" y="6347"/>
                    </a:cubicBezTo>
                    <a:cubicBezTo>
                      <a:pt x="47458" y="6347"/>
                      <a:pt x="47453" y="6347"/>
                      <a:pt x="47447" y="6347"/>
                    </a:cubicBezTo>
                    <a:lnTo>
                      <a:pt x="47459" y="6335"/>
                    </a:lnTo>
                    <a:cubicBezTo>
                      <a:pt x="47304" y="6335"/>
                      <a:pt x="47149" y="6347"/>
                      <a:pt x="47006" y="6395"/>
                    </a:cubicBezTo>
                    <a:cubicBezTo>
                      <a:pt x="47018" y="6252"/>
                      <a:pt x="47030" y="6109"/>
                      <a:pt x="47030" y="5966"/>
                    </a:cubicBezTo>
                    <a:cubicBezTo>
                      <a:pt x="47030" y="4159"/>
                      <a:pt x="45553" y="2953"/>
                      <a:pt x="44004" y="2953"/>
                    </a:cubicBezTo>
                    <a:cubicBezTo>
                      <a:pt x="43308" y="2953"/>
                      <a:pt x="42597" y="3196"/>
                      <a:pt x="41999" y="3737"/>
                    </a:cubicBezTo>
                    <a:lnTo>
                      <a:pt x="41999" y="3737"/>
                    </a:lnTo>
                    <a:cubicBezTo>
                      <a:pt x="41834" y="3625"/>
                      <a:pt x="41657" y="3526"/>
                      <a:pt x="41470" y="3442"/>
                    </a:cubicBezTo>
                    <a:lnTo>
                      <a:pt x="41470" y="3454"/>
                    </a:lnTo>
                    <a:cubicBezTo>
                      <a:pt x="41077" y="1454"/>
                      <a:pt x="39327" y="13"/>
                      <a:pt x="37291" y="13"/>
                    </a:cubicBezTo>
                    <a:cubicBezTo>
                      <a:pt x="37282" y="13"/>
                      <a:pt x="37274" y="13"/>
                      <a:pt x="37266" y="13"/>
                    </a:cubicBezTo>
                    <a:close/>
                    <a:moveTo>
                      <a:pt x="137159" y="13"/>
                    </a:moveTo>
                    <a:cubicBezTo>
                      <a:pt x="135134" y="13"/>
                      <a:pt x="133396" y="1450"/>
                      <a:pt x="133005" y="3442"/>
                    </a:cubicBezTo>
                    <a:cubicBezTo>
                      <a:pt x="131493" y="4097"/>
                      <a:pt x="130660" y="5716"/>
                      <a:pt x="130993" y="7323"/>
                    </a:cubicBezTo>
                    <a:cubicBezTo>
                      <a:pt x="131337" y="8923"/>
                      <a:pt x="132741" y="10074"/>
                      <a:pt x="134373" y="10074"/>
                    </a:cubicBezTo>
                    <a:cubicBezTo>
                      <a:pt x="134381" y="10074"/>
                      <a:pt x="134390" y="10074"/>
                      <a:pt x="134398" y="10074"/>
                    </a:cubicBezTo>
                    <a:lnTo>
                      <a:pt x="134624" y="10074"/>
                    </a:lnTo>
                    <a:lnTo>
                      <a:pt x="136887" y="12015"/>
                    </a:lnTo>
                    <a:lnTo>
                      <a:pt x="136887" y="14515"/>
                    </a:lnTo>
                    <a:cubicBezTo>
                      <a:pt x="136887" y="14699"/>
                      <a:pt x="137024" y="14792"/>
                      <a:pt x="137160" y="14792"/>
                    </a:cubicBezTo>
                    <a:cubicBezTo>
                      <a:pt x="137297" y="14792"/>
                      <a:pt x="137434" y="14699"/>
                      <a:pt x="137434" y="14515"/>
                    </a:cubicBezTo>
                    <a:lnTo>
                      <a:pt x="137434" y="12050"/>
                    </a:lnTo>
                    <a:lnTo>
                      <a:pt x="139744" y="10074"/>
                    </a:lnTo>
                    <a:lnTo>
                      <a:pt x="139958" y="10074"/>
                    </a:lnTo>
                    <a:cubicBezTo>
                      <a:pt x="141590" y="10074"/>
                      <a:pt x="143006" y="8931"/>
                      <a:pt x="143340" y="7335"/>
                    </a:cubicBezTo>
                    <a:cubicBezTo>
                      <a:pt x="143685" y="5728"/>
                      <a:pt x="142864" y="4109"/>
                      <a:pt x="141363" y="3442"/>
                    </a:cubicBezTo>
                    <a:lnTo>
                      <a:pt x="141363" y="3454"/>
                    </a:lnTo>
                    <a:cubicBezTo>
                      <a:pt x="140970" y="1454"/>
                      <a:pt x="139220" y="13"/>
                      <a:pt x="137184" y="13"/>
                    </a:cubicBezTo>
                    <a:cubicBezTo>
                      <a:pt x="137176" y="13"/>
                      <a:pt x="137168" y="13"/>
                      <a:pt x="137159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81"/>
              <p:cNvSpPr/>
              <p:nvPr/>
            </p:nvSpPr>
            <p:spPr>
              <a:xfrm>
                <a:off x="2428445" y="5032866"/>
                <a:ext cx="6715624" cy="106282"/>
              </a:xfrm>
              <a:custGeom>
                <a:rect b="b" l="l" r="r" t="t"/>
                <a:pathLst>
                  <a:path extrusionOk="0" h="2775" w="145770">
                    <a:moveTo>
                      <a:pt x="1" y="1"/>
                    </a:moveTo>
                    <a:lnTo>
                      <a:pt x="1" y="2775"/>
                    </a:lnTo>
                    <a:lnTo>
                      <a:pt x="145769" y="2775"/>
                    </a:lnTo>
                    <a:lnTo>
                      <a:pt x="145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81"/>
              <p:cNvSpPr/>
              <p:nvPr/>
            </p:nvSpPr>
            <p:spPr>
              <a:xfrm>
                <a:off x="3674538" y="4484745"/>
                <a:ext cx="5448098" cy="567338"/>
              </a:xfrm>
              <a:custGeom>
                <a:rect b="b" l="l" r="r" t="t"/>
                <a:pathLst>
                  <a:path extrusionOk="0" h="14813" w="142248">
                    <a:moveTo>
                      <a:pt x="102326" y="7002"/>
                    </a:moveTo>
                    <a:cubicBezTo>
                      <a:pt x="102362" y="7240"/>
                      <a:pt x="102433" y="7478"/>
                      <a:pt x="102540" y="7693"/>
                    </a:cubicBezTo>
                    <a:lnTo>
                      <a:pt x="100671" y="8871"/>
                    </a:lnTo>
                    <a:lnTo>
                      <a:pt x="100671" y="7526"/>
                    </a:lnTo>
                    <a:cubicBezTo>
                      <a:pt x="101254" y="7478"/>
                      <a:pt x="101826" y="7300"/>
                      <a:pt x="102326" y="7002"/>
                    </a:cubicBezTo>
                    <a:close/>
                    <a:moveTo>
                      <a:pt x="3909" y="8443"/>
                    </a:moveTo>
                    <a:cubicBezTo>
                      <a:pt x="4314" y="8681"/>
                      <a:pt x="4778" y="8824"/>
                      <a:pt x="5254" y="8859"/>
                    </a:cubicBezTo>
                    <a:lnTo>
                      <a:pt x="5254" y="9967"/>
                    </a:lnTo>
                    <a:lnTo>
                      <a:pt x="3730" y="9002"/>
                    </a:lnTo>
                    <a:cubicBezTo>
                      <a:pt x="3825" y="8824"/>
                      <a:pt x="3885" y="8633"/>
                      <a:pt x="3909" y="8443"/>
                    </a:cubicBezTo>
                    <a:close/>
                    <a:moveTo>
                      <a:pt x="118518" y="8443"/>
                    </a:moveTo>
                    <a:cubicBezTo>
                      <a:pt x="118923" y="8681"/>
                      <a:pt x="119388" y="8824"/>
                      <a:pt x="119864" y="8859"/>
                    </a:cubicBezTo>
                    <a:lnTo>
                      <a:pt x="119864" y="9967"/>
                    </a:lnTo>
                    <a:lnTo>
                      <a:pt x="118352" y="9002"/>
                    </a:lnTo>
                    <a:cubicBezTo>
                      <a:pt x="118435" y="8824"/>
                      <a:pt x="118495" y="8633"/>
                      <a:pt x="118518" y="8443"/>
                    </a:cubicBezTo>
                    <a:close/>
                    <a:moveTo>
                      <a:pt x="138056" y="5590"/>
                    </a:moveTo>
                    <a:cubicBezTo>
                      <a:pt x="137412" y="5590"/>
                      <a:pt x="136766" y="5923"/>
                      <a:pt x="136437" y="6609"/>
                    </a:cubicBezTo>
                    <a:cubicBezTo>
                      <a:pt x="136251" y="6492"/>
                      <a:pt x="136061" y="6440"/>
                      <a:pt x="135881" y="6440"/>
                    </a:cubicBezTo>
                    <a:cubicBezTo>
                      <a:pt x="135094" y="6440"/>
                      <a:pt x="134486" y="7419"/>
                      <a:pt x="135116" y="8145"/>
                    </a:cubicBezTo>
                    <a:cubicBezTo>
                      <a:pt x="134247" y="8562"/>
                      <a:pt x="133913" y="9645"/>
                      <a:pt x="134401" y="10479"/>
                    </a:cubicBezTo>
                    <a:cubicBezTo>
                      <a:pt x="134712" y="11017"/>
                      <a:pt x="135269" y="11309"/>
                      <a:pt x="135841" y="11309"/>
                    </a:cubicBezTo>
                    <a:cubicBezTo>
                      <a:pt x="136168" y="11309"/>
                      <a:pt x="136500" y="11214"/>
                      <a:pt x="136794" y="11014"/>
                    </a:cubicBezTo>
                    <a:cubicBezTo>
                      <a:pt x="137045" y="11205"/>
                      <a:pt x="137354" y="11312"/>
                      <a:pt x="137687" y="11312"/>
                    </a:cubicBezTo>
                    <a:cubicBezTo>
                      <a:pt x="137759" y="11312"/>
                      <a:pt x="137830" y="11312"/>
                      <a:pt x="137914" y="11300"/>
                    </a:cubicBezTo>
                    <a:lnTo>
                      <a:pt x="137914" y="14324"/>
                    </a:lnTo>
                    <a:cubicBezTo>
                      <a:pt x="137914" y="14432"/>
                      <a:pt x="137997" y="14485"/>
                      <a:pt x="138080" y="14485"/>
                    </a:cubicBezTo>
                    <a:cubicBezTo>
                      <a:pt x="138164" y="14485"/>
                      <a:pt x="138247" y="14432"/>
                      <a:pt x="138247" y="14324"/>
                    </a:cubicBezTo>
                    <a:lnTo>
                      <a:pt x="138247" y="11193"/>
                    </a:lnTo>
                    <a:cubicBezTo>
                      <a:pt x="138426" y="11122"/>
                      <a:pt x="138592" y="11003"/>
                      <a:pt x="138723" y="10872"/>
                    </a:cubicBezTo>
                    <a:cubicBezTo>
                      <a:pt x="139128" y="11153"/>
                      <a:pt x="139574" y="11281"/>
                      <a:pt x="140007" y="11281"/>
                    </a:cubicBezTo>
                    <a:cubicBezTo>
                      <a:pt x="141169" y="11281"/>
                      <a:pt x="142248" y="10367"/>
                      <a:pt x="142248" y="9050"/>
                    </a:cubicBezTo>
                    <a:cubicBezTo>
                      <a:pt x="142236" y="7824"/>
                      <a:pt x="141247" y="6835"/>
                      <a:pt x="140021" y="6835"/>
                    </a:cubicBezTo>
                    <a:cubicBezTo>
                      <a:pt x="139938" y="6835"/>
                      <a:pt x="139866" y="6847"/>
                      <a:pt x="139783" y="6847"/>
                    </a:cubicBezTo>
                    <a:cubicBezTo>
                      <a:pt x="139517" y="6018"/>
                      <a:pt x="138787" y="5590"/>
                      <a:pt x="138056" y="5590"/>
                    </a:cubicBezTo>
                    <a:close/>
                    <a:moveTo>
                      <a:pt x="36796" y="4629"/>
                    </a:moveTo>
                    <a:cubicBezTo>
                      <a:pt x="36081" y="4629"/>
                      <a:pt x="35365" y="4999"/>
                      <a:pt x="34996" y="5764"/>
                    </a:cubicBezTo>
                    <a:cubicBezTo>
                      <a:pt x="34790" y="5632"/>
                      <a:pt x="34580" y="5574"/>
                      <a:pt x="34381" y="5574"/>
                    </a:cubicBezTo>
                    <a:cubicBezTo>
                      <a:pt x="33518" y="5574"/>
                      <a:pt x="32847" y="6652"/>
                      <a:pt x="33543" y="7455"/>
                    </a:cubicBezTo>
                    <a:cubicBezTo>
                      <a:pt x="32579" y="7919"/>
                      <a:pt x="32222" y="9109"/>
                      <a:pt x="32758" y="10038"/>
                    </a:cubicBezTo>
                    <a:cubicBezTo>
                      <a:pt x="33100" y="10631"/>
                      <a:pt x="33719" y="10957"/>
                      <a:pt x="34351" y="10957"/>
                    </a:cubicBezTo>
                    <a:cubicBezTo>
                      <a:pt x="34709" y="10957"/>
                      <a:pt x="35071" y="10853"/>
                      <a:pt x="35389" y="10633"/>
                    </a:cubicBezTo>
                    <a:cubicBezTo>
                      <a:pt x="35675" y="10848"/>
                      <a:pt x="36020" y="10967"/>
                      <a:pt x="36377" y="10967"/>
                    </a:cubicBezTo>
                    <a:cubicBezTo>
                      <a:pt x="36472" y="10967"/>
                      <a:pt x="36556" y="10955"/>
                      <a:pt x="36639" y="10943"/>
                    </a:cubicBezTo>
                    <a:lnTo>
                      <a:pt x="36639" y="14313"/>
                    </a:lnTo>
                    <a:cubicBezTo>
                      <a:pt x="36639" y="14438"/>
                      <a:pt x="36731" y="14500"/>
                      <a:pt x="36824" y="14500"/>
                    </a:cubicBezTo>
                    <a:cubicBezTo>
                      <a:pt x="36916" y="14500"/>
                      <a:pt x="37008" y="14438"/>
                      <a:pt x="37008" y="14313"/>
                    </a:cubicBezTo>
                    <a:lnTo>
                      <a:pt x="37008" y="10848"/>
                    </a:lnTo>
                    <a:cubicBezTo>
                      <a:pt x="37211" y="10764"/>
                      <a:pt x="37389" y="10633"/>
                      <a:pt x="37544" y="10479"/>
                    </a:cubicBezTo>
                    <a:cubicBezTo>
                      <a:pt x="37992" y="10793"/>
                      <a:pt x="38485" y="10936"/>
                      <a:pt x="38965" y="10936"/>
                    </a:cubicBezTo>
                    <a:cubicBezTo>
                      <a:pt x="40246" y="10936"/>
                      <a:pt x="41437" y="9922"/>
                      <a:pt x="41437" y="8467"/>
                    </a:cubicBezTo>
                    <a:cubicBezTo>
                      <a:pt x="41437" y="7097"/>
                      <a:pt x="40330" y="6002"/>
                      <a:pt x="38961" y="6002"/>
                    </a:cubicBezTo>
                    <a:cubicBezTo>
                      <a:pt x="38877" y="6002"/>
                      <a:pt x="38794" y="6002"/>
                      <a:pt x="38711" y="6014"/>
                    </a:cubicBezTo>
                    <a:cubicBezTo>
                      <a:pt x="38414" y="5103"/>
                      <a:pt x="37606" y="4629"/>
                      <a:pt x="36796" y="4629"/>
                    </a:cubicBezTo>
                    <a:close/>
                    <a:moveTo>
                      <a:pt x="100381" y="1"/>
                    </a:moveTo>
                    <a:cubicBezTo>
                      <a:pt x="99584" y="1"/>
                      <a:pt x="98765" y="261"/>
                      <a:pt x="98040" y="847"/>
                    </a:cubicBezTo>
                    <a:cubicBezTo>
                      <a:pt x="95385" y="3002"/>
                      <a:pt x="96730" y="7276"/>
                      <a:pt x="100135" y="7526"/>
                    </a:cubicBezTo>
                    <a:lnTo>
                      <a:pt x="100135" y="10455"/>
                    </a:lnTo>
                    <a:lnTo>
                      <a:pt x="98575" y="9479"/>
                    </a:lnTo>
                    <a:cubicBezTo>
                      <a:pt x="98968" y="8550"/>
                      <a:pt x="98587" y="7478"/>
                      <a:pt x="97694" y="7014"/>
                    </a:cubicBezTo>
                    <a:cubicBezTo>
                      <a:pt x="97414" y="6868"/>
                      <a:pt x="97113" y="6798"/>
                      <a:pt x="96816" y="6798"/>
                    </a:cubicBezTo>
                    <a:cubicBezTo>
                      <a:pt x="96169" y="6798"/>
                      <a:pt x="95541" y="7129"/>
                      <a:pt x="95182" y="7716"/>
                    </a:cubicBezTo>
                    <a:cubicBezTo>
                      <a:pt x="94658" y="8574"/>
                      <a:pt x="94884" y="9693"/>
                      <a:pt x="95706" y="10276"/>
                    </a:cubicBezTo>
                    <a:cubicBezTo>
                      <a:pt x="96044" y="10516"/>
                      <a:pt x="96434" y="10633"/>
                      <a:pt x="96821" y="10633"/>
                    </a:cubicBezTo>
                    <a:cubicBezTo>
                      <a:pt x="97375" y="10633"/>
                      <a:pt x="97923" y="10394"/>
                      <a:pt x="98302" y="9931"/>
                    </a:cubicBezTo>
                    <a:lnTo>
                      <a:pt x="100135" y="11086"/>
                    </a:lnTo>
                    <a:lnTo>
                      <a:pt x="100135" y="14539"/>
                    </a:lnTo>
                    <a:cubicBezTo>
                      <a:pt x="100147" y="14705"/>
                      <a:pt x="100275" y="14789"/>
                      <a:pt x="100403" y="14789"/>
                    </a:cubicBezTo>
                    <a:cubicBezTo>
                      <a:pt x="100531" y="14789"/>
                      <a:pt x="100659" y="14705"/>
                      <a:pt x="100671" y="14539"/>
                    </a:cubicBezTo>
                    <a:lnTo>
                      <a:pt x="100671" y="9514"/>
                    </a:lnTo>
                    <a:lnTo>
                      <a:pt x="102826" y="8145"/>
                    </a:lnTo>
                    <a:cubicBezTo>
                      <a:pt x="103311" y="8751"/>
                      <a:pt x="104000" y="9040"/>
                      <a:pt x="104686" y="9040"/>
                    </a:cubicBezTo>
                    <a:cubicBezTo>
                      <a:pt x="105563" y="9040"/>
                      <a:pt x="106434" y="8565"/>
                      <a:pt x="106862" y="7669"/>
                    </a:cubicBezTo>
                    <a:cubicBezTo>
                      <a:pt x="107622" y="6079"/>
                      <a:pt x="106465" y="4240"/>
                      <a:pt x="104712" y="4240"/>
                    </a:cubicBezTo>
                    <a:cubicBezTo>
                      <a:pt x="104707" y="4240"/>
                      <a:pt x="104701" y="4240"/>
                      <a:pt x="104695" y="4240"/>
                    </a:cubicBezTo>
                    <a:lnTo>
                      <a:pt x="104695" y="4228"/>
                    </a:lnTo>
                    <a:cubicBezTo>
                      <a:pt x="104505" y="4228"/>
                      <a:pt x="104314" y="4252"/>
                      <a:pt x="104124" y="4299"/>
                    </a:cubicBezTo>
                    <a:cubicBezTo>
                      <a:pt x="104470" y="1842"/>
                      <a:pt x="102502" y="1"/>
                      <a:pt x="100381" y="1"/>
                    </a:cubicBezTo>
                    <a:close/>
                    <a:moveTo>
                      <a:pt x="5517" y="2719"/>
                    </a:moveTo>
                    <a:cubicBezTo>
                      <a:pt x="3933" y="2719"/>
                      <a:pt x="2421" y="3959"/>
                      <a:pt x="2421" y="5800"/>
                    </a:cubicBezTo>
                    <a:cubicBezTo>
                      <a:pt x="2421" y="5942"/>
                      <a:pt x="2432" y="6085"/>
                      <a:pt x="2456" y="6228"/>
                    </a:cubicBezTo>
                    <a:cubicBezTo>
                      <a:pt x="2301" y="6192"/>
                      <a:pt x="2147" y="6169"/>
                      <a:pt x="1992" y="6169"/>
                    </a:cubicBezTo>
                    <a:cubicBezTo>
                      <a:pt x="897" y="6169"/>
                      <a:pt x="15" y="7050"/>
                      <a:pt x="15" y="8133"/>
                    </a:cubicBezTo>
                    <a:cubicBezTo>
                      <a:pt x="0" y="9343"/>
                      <a:pt x="987" y="10119"/>
                      <a:pt x="1998" y="10119"/>
                    </a:cubicBezTo>
                    <a:cubicBezTo>
                      <a:pt x="2550" y="10119"/>
                      <a:pt x="3108" y="9888"/>
                      <a:pt x="3516" y="9371"/>
                    </a:cubicBezTo>
                    <a:lnTo>
                      <a:pt x="5278" y="10491"/>
                    </a:lnTo>
                    <a:lnTo>
                      <a:pt x="5278" y="14598"/>
                    </a:lnTo>
                    <a:cubicBezTo>
                      <a:pt x="5278" y="14741"/>
                      <a:pt x="5388" y="14813"/>
                      <a:pt x="5498" y="14813"/>
                    </a:cubicBezTo>
                    <a:cubicBezTo>
                      <a:pt x="5608" y="14813"/>
                      <a:pt x="5719" y="14741"/>
                      <a:pt x="5719" y="14598"/>
                    </a:cubicBezTo>
                    <a:lnTo>
                      <a:pt x="5719" y="11765"/>
                    </a:lnTo>
                    <a:lnTo>
                      <a:pt x="7219" y="10824"/>
                    </a:lnTo>
                    <a:cubicBezTo>
                      <a:pt x="7530" y="11207"/>
                      <a:pt x="7985" y="11408"/>
                      <a:pt x="8443" y="11408"/>
                    </a:cubicBezTo>
                    <a:cubicBezTo>
                      <a:pt x="8755" y="11408"/>
                      <a:pt x="9068" y="11315"/>
                      <a:pt x="9338" y="11122"/>
                    </a:cubicBezTo>
                    <a:cubicBezTo>
                      <a:pt x="10017" y="10633"/>
                      <a:pt x="10207" y="9717"/>
                      <a:pt x="9779" y="9014"/>
                    </a:cubicBezTo>
                    <a:cubicBezTo>
                      <a:pt x="9484" y="8531"/>
                      <a:pt x="8963" y="8256"/>
                      <a:pt x="8430" y="8256"/>
                    </a:cubicBezTo>
                    <a:cubicBezTo>
                      <a:pt x="8189" y="8256"/>
                      <a:pt x="7945" y="8312"/>
                      <a:pt x="7719" y="8431"/>
                    </a:cubicBezTo>
                    <a:cubicBezTo>
                      <a:pt x="6981" y="8812"/>
                      <a:pt x="6659" y="9693"/>
                      <a:pt x="6993" y="10455"/>
                    </a:cubicBezTo>
                    <a:lnTo>
                      <a:pt x="5719" y="11253"/>
                    </a:lnTo>
                    <a:lnTo>
                      <a:pt x="5719" y="8859"/>
                    </a:lnTo>
                    <a:cubicBezTo>
                      <a:pt x="8386" y="8669"/>
                      <a:pt x="9552" y="5383"/>
                      <a:pt x="7588" y="3549"/>
                    </a:cubicBezTo>
                    <a:cubicBezTo>
                      <a:pt x="6973" y="2976"/>
                      <a:pt x="6238" y="2719"/>
                      <a:pt x="5517" y="2719"/>
                    </a:cubicBezTo>
                    <a:close/>
                    <a:moveTo>
                      <a:pt x="127676" y="195"/>
                    </a:moveTo>
                    <a:cubicBezTo>
                      <a:pt x="126644" y="195"/>
                      <a:pt x="125609" y="730"/>
                      <a:pt x="125079" y="1835"/>
                    </a:cubicBezTo>
                    <a:cubicBezTo>
                      <a:pt x="124786" y="1656"/>
                      <a:pt x="124489" y="1577"/>
                      <a:pt x="124206" y="1577"/>
                    </a:cubicBezTo>
                    <a:cubicBezTo>
                      <a:pt x="122948" y="1577"/>
                      <a:pt x="121978" y="3131"/>
                      <a:pt x="122959" y="4287"/>
                    </a:cubicBezTo>
                    <a:cubicBezTo>
                      <a:pt x="122914" y="4310"/>
                      <a:pt x="122869" y="4333"/>
                      <a:pt x="122825" y="4358"/>
                    </a:cubicBezTo>
                    <a:lnTo>
                      <a:pt x="122825" y="4358"/>
                    </a:lnTo>
                    <a:cubicBezTo>
                      <a:pt x="123545" y="5699"/>
                      <a:pt x="123123" y="7370"/>
                      <a:pt x="121957" y="8254"/>
                    </a:cubicBezTo>
                    <a:lnTo>
                      <a:pt x="121957" y="8254"/>
                    </a:lnTo>
                    <a:cubicBezTo>
                      <a:pt x="121907" y="8185"/>
                      <a:pt x="121860" y="8113"/>
                      <a:pt x="121816" y="8038"/>
                    </a:cubicBezTo>
                    <a:cubicBezTo>
                      <a:pt x="121056" y="6737"/>
                      <a:pt x="121533" y="5079"/>
                      <a:pt x="122825" y="4358"/>
                    </a:cubicBezTo>
                    <a:lnTo>
                      <a:pt x="122825" y="4358"/>
                    </a:lnTo>
                    <a:cubicBezTo>
                      <a:pt x="122670" y="4069"/>
                      <a:pt x="122462" y="3796"/>
                      <a:pt x="122197" y="3549"/>
                    </a:cubicBezTo>
                    <a:cubicBezTo>
                      <a:pt x="121583" y="2976"/>
                      <a:pt x="120847" y="2719"/>
                      <a:pt x="120127" y="2719"/>
                    </a:cubicBezTo>
                    <a:cubicBezTo>
                      <a:pt x="118543" y="2719"/>
                      <a:pt x="117030" y="3959"/>
                      <a:pt x="117030" y="5800"/>
                    </a:cubicBezTo>
                    <a:cubicBezTo>
                      <a:pt x="117030" y="5942"/>
                      <a:pt x="117042" y="6085"/>
                      <a:pt x="117066" y="6228"/>
                    </a:cubicBezTo>
                    <a:cubicBezTo>
                      <a:pt x="116911" y="6192"/>
                      <a:pt x="116756" y="6169"/>
                      <a:pt x="116601" y="6169"/>
                    </a:cubicBezTo>
                    <a:cubicBezTo>
                      <a:pt x="115506" y="6169"/>
                      <a:pt x="114625" y="7050"/>
                      <a:pt x="114625" y="8133"/>
                    </a:cubicBezTo>
                    <a:cubicBezTo>
                      <a:pt x="114625" y="9331"/>
                      <a:pt x="115603" y="10097"/>
                      <a:pt x="116608" y="10097"/>
                    </a:cubicBezTo>
                    <a:cubicBezTo>
                      <a:pt x="117152" y="10097"/>
                      <a:pt x="117704" y="9873"/>
                      <a:pt x="118114" y="9371"/>
                    </a:cubicBezTo>
                    <a:lnTo>
                      <a:pt x="119876" y="10491"/>
                    </a:lnTo>
                    <a:lnTo>
                      <a:pt x="119876" y="14598"/>
                    </a:lnTo>
                    <a:cubicBezTo>
                      <a:pt x="119876" y="14741"/>
                      <a:pt x="119986" y="14813"/>
                      <a:pt x="120096" y="14813"/>
                    </a:cubicBezTo>
                    <a:cubicBezTo>
                      <a:pt x="120206" y="14813"/>
                      <a:pt x="120316" y="14741"/>
                      <a:pt x="120316" y="14598"/>
                    </a:cubicBezTo>
                    <a:lnTo>
                      <a:pt x="120316" y="11765"/>
                    </a:lnTo>
                    <a:lnTo>
                      <a:pt x="121828" y="10824"/>
                    </a:lnTo>
                    <a:cubicBezTo>
                      <a:pt x="122129" y="11195"/>
                      <a:pt x="122571" y="11389"/>
                      <a:pt x="123018" y="11389"/>
                    </a:cubicBezTo>
                    <a:cubicBezTo>
                      <a:pt x="123332" y="11389"/>
                      <a:pt x="123649" y="11294"/>
                      <a:pt x="123924" y="11098"/>
                    </a:cubicBezTo>
                    <a:cubicBezTo>
                      <a:pt x="124484" y="10701"/>
                      <a:pt x="124704" y="9982"/>
                      <a:pt x="124488" y="9342"/>
                    </a:cubicBezTo>
                    <a:lnTo>
                      <a:pt x="124488" y="9342"/>
                    </a:lnTo>
                    <a:cubicBezTo>
                      <a:pt x="124369" y="9358"/>
                      <a:pt x="124250" y="9366"/>
                      <a:pt x="124131" y="9366"/>
                    </a:cubicBezTo>
                    <a:cubicBezTo>
                      <a:pt x="123408" y="9366"/>
                      <a:pt x="122696" y="9073"/>
                      <a:pt x="122181" y="8527"/>
                    </a:cubicBezTo>
                    <a:lnTo>
                      <a:pt x="122181" y="8527"/>
                    </a:lnTo>
                    <a:cubicBezTo>
                      <a:pt x="121544" y="8937"/>
                      <a:pt x="121288" y="9749"/>
                      <a:pt x="121590" y="10455"/>
                    </a:cubicBezTo>
                    <a:lnTo>
                      <a:pt x="120316" y="11253"/>
                    </a:lnTo>
                    <a:lnTo>
                      <a:pt x="120316" y="8859"/>
                    </a:lnTo>
                    <a:cubicBezTo>
                      <a:pt x="120957" y="8814"/>
                      <a:pt x="121511" y="8591"/>
                      <a:pt x="121957" y="8254"/>
                    </a:cubicBezTo>
                    <a:lnTo>
                      <a:pt x="121957" y="8254"/>
                    </a:lnTo>
                    <a:cubicBezTo>
                      <a:pt x="122026" y="8351"/>
                      <a:pt x="122101" y="8442"/>
                      <a:pt x="122181" y="8527"/>
                    </a:cubicBezTo>
                    <a:lnTo>
                      <a:pt x="122181" y="8527"/>
                    </a:lnTo>
                    <a:cubicBezTo>
                      <a:pt x="122221" y="8501"/>
                      <a:pt x="122262" y="8477"/>
                      <a:pt x="122305" y="8455"/>
                    </a:cubicBezTo>
                    <a:cubicBezTo>
                      <a:pt x="122531" y="8339"/>
                      <a:pt x="122774" y="8285"/>
                      <a:pt x="123014" y="8285"/>
                    </a:cubicBezTo>
                    <a:cubicBezTo>
                      <a:pt x="123542" y="8285"/>
                      <a:pt x="124054" y="8551"/>
                      <a:pt x="124341" y="9026"/>
                    </a:cubicBezTo>
                    <a:cubicBezTo>
                      <a:pt x="124403" y="9128"/>
                      <a:pt x="124452" y="9234"/>
                      <a:pt x="124488" y="9342"/>
                    </a:cubicBezTo>
                    <a:lnTo>
                      <a:pt x="124488" y="9342"/>
                    </a:lnTo>
                    <a:cubicBezTo>
                      <a:pt x="124888" y="9288"/>
                      <a:pt x="125282" y="9141"/>
                      <a:pt x="125638" y="8895"/>
                    </a:cubicBezTo>
                    <a:cubicBezTo>
                      <a:pt x="126055" y="9205"/>
                      <a:pt x="126555" y="9383"/>
                      <a:pt x="127079" y="9383"/>
                    </a:cubicBezTo>
                    <a:cubicBezTo>
                      <a:pt x="127198" y="9383"/>
                      <a:pt x="127329" y="9371"/>
                      <a:pt x="127448" y="9348"/>
                    </a:cubicBezTo>
                    <a:lnTo>
                      <a:pt x="127448" y="14229"/>
                    </a:lnTo>
                    <a:cubicBezTo>
                      <a:pt x="127460" y="14390"/>
                      <a:pt x="127585" y="14470"/>
                      <a:pt x="127710" y="14470"/>
                    </a:cubicBezTo>
                    <a:cubicBezTo>
                      <a:pt x="127835" y="14470"/>
                      <a:pt x="127960" y="14390"/>
                      <a:pt x="127972" y="14229"/>
                    </a:cubicBezTo>
                    <a:lnTo>
                      <a:pt x="127972" y="9205"/>
                    </a:lnTo>
                    <a:cubicBezTo>
                      <a:pt x="128270" y="9074"/>
                      <a:pt x="128532" y="8907"/>
                      <a:pt x="128758" y="8681"/>
                    </a:cubicBezTo>
                    <a:cubicBezTo>
                      <a:pt x="129405" y="9143"/>
                      <a:pt x="130121" y="9351"/>
                      <a:pt x="130819" y="9351"/>
                    </a:cubicBezTo>
                    <a:cubicBezTo>
                      <a:pt x="132677" y="9351"/>
                      <a:pt x="134410" y="7875"/>
                      <a:pt x="134401" y="5764"/>
                    </a:cubicBezTo>
                    <a:cubicBezTo>
                      <a:pt x="134401" y="3795"/>
                      <a:pt x="132806" y="2192"/>
                      <a:pt x="130839" y="2192"/>
                    </a:cubicBezTo>
                    <a:cubicBezTo>
                      <a:pt x="130832" y="2192"/>
                      <a:pt x="130825" y="2192"/>
                      <a:pt x="130818" y="2192"/>
                    </a:cubicBezTo>
                    <a:cubicBezTo>
                      <a:pt x="130698" y="2192"/>
                      <a:pt x="130568" y="2192"/>
                      <a:pt x="130437" y="2204"/>
                    </a:cubicBezTo>
                    <a:cubicBezTo>
                      <a:pt x="130013" y="882"/>
                      <a:pt x="128846" y="195"/>
                      <a:pt x="127676" y="1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98" name="Google Shape;2198;p81"/>
          <p:cNvGrpSpPr/>
          <p:nvPr/>
        </p:nvGrpSpPr>
        <p:grpSpPr>
          <a:xfrm>
            <a:off x="6940078" y="996946"/>
            <a:ext cx="4334196" cy="3485651"/>
            <a:chOff x="5039700" y="2786475"/>
            <a:chExt cx="2798061" cy="2250549"/>
          </a:xfrm>
        </p:grpSpPr>
        <p:sp>
          <p:nvSpPr>
            <p:cNvPr id="2199" name="Google Shape;2199;p81"/>
            <p:cNvSpPr/>
            <p:nvPr/>
          </p:nvSpPr>
          <p:spPr>
            <a:xfrm>
              <a:off x="6186580" y="3059062"/>
              <a:ext cx="12587" cy="44345"/>
            </a:xfrm>
            <a:custGeom>
              <a:rect b="b" l="l" r="r" t="t"/>
              <a:pathLst>
                <a:path extrusionOk="0" h="1596" w="453">
                  <a:moveTo>
                    <a:pt x="227" y="0"/>
                  </a:moveTo>
                  <a:cubicBezTo>
                    <a:pt x="108" y="0"/>
                    <a:pt x="0" y="357"/>
                    <a:pt x="0" y="798"/>
                  </a:cubicBezTo>
                  <a:cubicBezTo>
                    <a:pt x="0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1"/>
            <p:cNvSpPr/>
            <p:nvPr/>
          </p:nvSpPr>
          <p:spPr>
            <a:xfrm>
              <a:off x="6201806" y="3059062"/>
              <a:ext cx="12587" cy="44345"/>
            </a:xfrm>
            <a:custGeom>
              <a:rect b="b" l="l" r="r" t="t"/>
              <a:pathLst>
                <a:path extrusionOk="0" h="1596" w="453">
                  <a:moveTo>
                    <a:pt x="226" y="0"/>
                  </a:moveTo>
                  <a:cubicBezTo>
                    <a:pt x="95" y="0"/>
                    <a:pt x="0" y="357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45" y="1596"/>
                    <a:pt x="453" y="1250"/>
                    <a:pt x="453" y="798"/>
                  </a:cubicBezTo>
                  <a:cubicBezTo>
                    <a:pt x="453" y="35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1"/>
            <p:cNvSpPr/>
            <p:nvPr/>
          </p:nvSpPr>
          <p:spPr>
            <a:xfrm>
              <a:off x="6308300" y="3059062"/>
              <a:ext cx="12948" cy="44345"/>
            </a:xfrm>
            <a:custGeom>
              <a:rect b="b" l="l" r="r" t="t"/>
              <a:pathLst>
                <a:path extrusionOk="0" h="1596" w="466">
                  <a:moveTo>
                    <a:pt x="227" y="0"/>
                  </a:moveTo>
                  <a:cubicBezTo>
                    <a:pt x="108" y="0"/>
                    <a:pt x="1" y="357"/>
                    <a:pt x="1" y="798"/>
                  </a:cubicBezTo>
                  <a:cubicBezTo>
                    <a:pt x="1" y="1239"/>
                    <a:pt x="108" y="1596"/>
                    <a:pt x="227" y="1596"/>
                  </a:cubicBezTo>
                  <a:cubicBezTo>
                    <a:pt x="358" y="1596"/>
                    <a:pt x="465" y="1250"/>
                    <a:pt x="465" y="798"/>
                  </a:cubicBezTo>
                  <a:cubicBezTo>
                    <a:pt x="465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1"/>
            <p:cNvSpPr/>
            <p:nvPr/>
          </p:nvSpPr>
          <p:spPr>
            <a:xfrm>
              <a:off x="6323526" y="3059062"/>
              <a:ext cx="12614" cy="44345"/>
            </a:xfrm>
            <a:custGeom>
              <a:rect b="b" l="l" r="r" t="t"/>
              <a:pathLst>
                <a:path extrusionOk="0" h="1596" w="454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1"/>
            <p:cNvSpPr/>
            <p:nvPr/>
          </p:nvSpPr>
          <p:spPr>
            <a:xfrm>
              <a:off x="6591138" y="3059062"/>
              <a:ext cx="12614" cy="44345"/>
            </a:xfrm>
            <a:custGeom>
              <a:rect b="b" l="l" r="r" t="t"/>
              <a:pathLst>
                <a:path extrusionOk="0" h="1596" w="454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39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1"/>
            <p:cNvSpPr/>
            <p:nvPr/>
          </p:nvSpPr>
          <p:spPr>
            <a:xfrm>
              <a:off x="6606363" y="3059062"/>
              <a:ext cx="12587" cy="44345"/>
            </a:xfrm>
            <a:custGeom>
              <a:rect b="b" l="l" r="r" t="t"/>
              <a:pathLst>
                <a:path extrusionOk="0" h="1596" w="453">
                  <a:moveTo>
                    <a:pt x="227" y="0"/>
                  </a:moveTo>
                  <a:cubicBezTo>
                    <a:pt x="96" y="0"/>
                    <a:pt x="0" y="357"/>
                    <a:pt x="0" y="798"/>
                  </a:cubicBezTo>
                  <a:cubicBezTo>
                    <a:pt x="0" y="1239"/>
                    <a:pt x="96" y="1596"/>
                    <a:pt x="227" y="1596"/>
                  </a:cubicBezTo>
                  <a:cubicBezTo>
                    <a:pt x="346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1"/>
            <p:cNvSpPr/>
            <p:nvPr/>
          </p:nvSpPr>
          <p:spPr>
            <a:xfrm>
              <a:off x="6712219" y="3051115"/>
              <a:ext cx="12920" cy="44345"/>
            </a:xfrm>
            <a:custGeom>
              <a:rect b="b" l="l" r="r" t="t"/>
              <a:pathLst>
                <a:path extrusionOk="0" h="1596" w="465">
                  <a:moveTo>
                    <a:pt x="227" y="1"/>
                  </a:moveTo>
                  <a:cubicBezTo>
                    <a:pt x="108" y="1"/>
                    <a:pt x="0" y="358"/>
                    <a:pt x="0" y="798"/>
                  </a:cubicBezTo>
                  <a:cubicBezTo>
                    <a:pt x="0" y="1239"/>
                    <a:pt x="108" y="1596"/>
                    <a:pt x="227" y="1596"/>
                  </a:cubicBezTo>
                  <a:cubicBezTo>
                    <a:pt x="358" y="1596"/>
                    <a:pt x="465" y="1239"/>
                    <a:pt x="465" y="798"/>
                  </a:cubicBezTo>
                  <a:cubicBezTo>
                    <a:pt x="465" y="35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1"/>
            <p:cNvSpPr/>
            <p:nvPr/>
          </p:nvSpPr>
          <p:spPr>
            <a:xfrm>
              <a:off x="6727444" y="3051115"/>
              <a:ext cx="12587" cy="44345"/>
            </a:xfrm>
            <a:custGeom>
              <a:rect b="b" l="l" r="r" t="t"/>
              <a:pathLst>
                <a:path extrusionOk="0" h="1596" w="453">
                  <a:moveTo>
                    <a:pt x="226" y="1"/>
                  </a:moveTo>
                  <a:cubicBezTo>
                    <a:pt x="95" y="1"/>
                    <a:pt x="0" y="358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57" y="1596"/>
                    <a:pt x="453" y="1239"/>
                    <a:pt x="453" y="798"/>
                  </a:cubicBezTo>
                  <a:cubicBezTo>
                    <a:pt x="453" y="35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1"/>
            <p:cNvSpPr/>
            <p:nvPr/>
          </p:nvSpPr>
          <p:spPr>
            <a:xfrm>
              <a:off x="6159130" y="3094791"/>
              <a:ext cx="85356" cy="352675"/>
            </a:xfrm>
            <a:custGeom>
              <a:rect b="b" l="l" r="r" t="t"/>
              <a:pathLst>
                <a:path extrusionOk="0" h="12693" w="3072">
                  <a:moveTo>
                    <a:pt x="1429" y="0"/>
                  </a:moveTo>
                  <a:cubicBezTo>
                    <a:pt x="881" y="0"/>
                    <a:pt x="441" y="857"/>
                    <a:pt x="441" y="1917"/>
                  </a:cubicBezTo>
                  <a:cubicBezTo>
                    <a:pt x="441" y="2239"/>
                    <a:pt x="476" y="2560"/>
                    <a:pt x="572" y="2870"/>
                  </a:cubicBezTo>
                  <a:cubicBezTo>
                    <a:pt x="215" y="3155"/>
                    <a:pt x="0" y="3596"/>
                    <a:pt x="0" y="4060"/>
                  </a:cubicBezTo>
                  <a:lnTo>
                    <a:pt x="0" y="7418"/>
                  </a:lnTo>
                  <a:cubicBezTo>
                    <a:pt x="0" y="7846"/>
                    <a:pt x="191" y="8263"/>
                    <a:pt x="524" y="8549"/>
                  </a:cubicBezTo>
                  <a:lnTo>
                    <a:pt x="524" y="12228"/>
                  </a:lnTo>
                  <a:cubicBezTo>
                    <a:pt x="524" y="12537"/>
                    <a:pt x="753" y="12692"/>
                    <a:pt x="982" y="12692"/>
                  </a:cubicBezTo>
                  <a:cubicBezTo>
                    <a:pt x="1212" y="12692"/>
                    <a:pt x="1441" y="12537"/>
                    <a:pt x="1441" y="12228"/>
                  </a:cubicBezTo>
                  <a:lnTo>
                    <a:pt x="1441" y="8942"/>
                  </a:lnTo>
                  <a:lnTo>
                    <a:pt x="1548" y="8942"/>
                  </a:lnTo>
                  <a:cubicBezTo>
                    <a:pt x="1643" y="8942"/>
                    <a:pt x="1739" y="8930"/>
                    <a:pt x="1846" y="8906"/>
                  </a:cubicBezTo>
                  <a:lnTo>
                    <a:pt x="1846" y="10192"/>
                  </a:lnTo>
                  <a:cubicBezTo>
                    <a:pt x="1846" y="10591"/>
                    <a:pt x="2143" y="10790"/>
                    <a:pt x="2441" y="10790"/>
                  </a:cubicBezTo>
                  <a:cubicBezTo>
                    <a:pt x="2739" y="10790"/>
                    <a:pt x="3036" y="10591"/>
                    <a:pt x="3036" y="10192"/>
                  </a:cubicBezTo>
                  <a:lnTo>
                    <a:pt x="3036" y="7727"/>
                  </a:lnTo>
                  <a:cubicBezTo>
                    <a:pt x="3060" y="7632"/>
                    <a:pt x="3060" y="7525"/>
                    <a:pt x="3072" y="7418"/>
                  </a:cubicBezTo>
                  <a:lnTo>
                    <a:pt x="3072" y="4060"/>
                  </a:lnTo>
                  <a:cubicBezTo>
                    <a:pt x="3060" y="3524"/>
                    <a:pt x="2786" y="3024"/>
                    <a:pt x="2322" y="2750"/>
                  </a:cubicBezTo>
                  <a:cubicBezTo>
                    <a:pt x="2393" y="2477"/>
                    <a:pt x="2429" y="2191"/>
                    <a:pt x="2429" y="1917"/>
                  </a:cubicBezTo>
                  <a:cubicBezTo>
                    <a:pt x="2429" y="1834"/>
                    <a:pt x="2429" y="1750"/>
                    <a:pt x="2417" y="1679"/>
                  </a:cubicBezTo>
                  <a:cubicBezTo>
                    <a:pt x="2405" y="1596"/>
                    <a:pt x="2429" y="1524"/>
                    <a:pt x="2429" y="1453"/>
                  </a:cubicBezTo>
                  <a:cubicBezTo>
                    <a:pt x="2429" y="655"/>
                    <a:pt x="2096" y="0"/>
                    <a:pt x="1679" y="0"/>
                  </a:cubicBezTo>
                  <a:cubicBezTo>
                    <a:pt x="1643" y="0"/>
                    <a:pt x="1608" y="12"/>
                    <a:pt x="1572" y="24"/>
                  </a:cubicBezTo>
                  <a:cubicBezTo>
                    <a:pt x="1524" y="12"/>
                    <a:pt x="1477" y="0"/>
                    <a:pt x="1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1"/>
            <p:cNvSpPr/>
            <p:nvPr/>
          </p:nvSpPr>
          <p:spPr>
            <a:xfrm>
              <a:off x="6343697" y="2794671"/>
              <a:ext cx="241868" cy="114891"/>
            </a:xfrm>
            <a:custGeom>
              <a:rect b="b" l="l" r="r" t="t"/>
              <a:pathLst>
                <a:path extrusionOk="0" h="4135" w="8705">
                  <a:moveTo>
                    <a:pt x="4369" y="1"/>
                  </a:moveTo>
                  <a:cubicBezTo>
                    <a:pt x="4001" y="1"/>
                    <a:pt x="3680" y="298"/>
                    <a:pt x="3680" y="694"/>
                  </a:cubicBezTo>
                  <a:cubicBezTo>
                    <a:pt x="3680" y="849"/>
                    <a:pt x="3739" y="1003"/>
                    <a:pt x="3835" y="1122"/>
                  </a:cubicBezTo>
                  <a:cubicBezTo>
                    <a:pt x="3668" y="1206"/>
                    <a:pt x="3525" y="1337"/>
                    <a:pt x="3430" y="1491"/>
                  </a:cubicBezTo>
                  <a:lnTo>
                    <a:pt x="251" y="1491"/>
                  </a:lnTo>
                  <a:cubicBezTo>
                    <a:pt x="1" y="1515"/>
                    <a:pt x="1" y="1896"/>
                    <a:pt x="251" y="1920"/>
                  </a:cubicBezTo>
                  <a:lnTo>
                    <a:pt x="688" y="1920"/>
                  </a:lnTo>
                  <a:cubicBezTo>
                    <a:pt x="450" y="1951"/>
                    <a:pt x="463" y="2338"/>
                    <a:pt x="729" y="2338"/>
                  </a:cubicBezTo>
                  <a:cubicBezTo>
                    <a:pt x="736" y="2338"/>
                    <a:pt x="743" y="2337"/>
                    <a:pt x="751" y="2337"/>
                  </a:cubicBezTo>
                  <a:lnTo>
                    <a:pt x="1184" y="2337"/>
                  </a:lnTo>
                  <a:cubicBezTo>
                    <a:pt x="929" y="2358"/>
                    <a:pt x="932" y="2755"/>
                    <a:pt x="1195" y="2755"/>
                  </a:cubicBezTo>
                  <a:cubicBezTo>
                    <a:pt x="1205" y="2755"/>
                    <a:pt x="1216" y="2755"/>
                    <a:pt x="1227" y="2754"/>
                  </a:cubicBezTo>
                  <a:lnTo>
                    <a:pt x="1446" y="2754"/>
                  </a:lnTo>
                  <a:cubicBezTo>
                    <a:pt x="1187" y="2775"/>
                    <a:pt x="1194" y="3183"/>
                    <a:pt x="1467" y="3183"/>
                  </a:cubicBezTo>
                  <a:cubicBezTo>
                    <a:pt x="1474" y="3183"/>
                    <a:pt x="1482" y="3183"/>
                    <a:pt x="1489" y="3182"/>
                  </a:cubicBezTo>
                  <a:lnTo>
                    <a:pt x="2132" y="3182"/>
                  </a:lnTo>
                  <a:cubicBezTo>
                    <a:pt x="2549" y="3182"/>
                    <a:pt x="2942" y="3015"/>
                    <a:pt x="3239" y="2730"/>
                  </a:cubicBezTo>
                  <a:lnTo>
                    <a:pt x="3239" y="2944"/>
                  </a:lnTo>
                  <a:cubicBezTo>
                    <a:pt x="3216" y="3599"/>
                    <a:pt x="3739" y="4135"/>
                    <a:pt x="4382" y="4135"/>
                  </a:cubicBezTo>
                  <a:cubicBezTo>
                    <a:pt x="5037" y="4135"/>
                    <a:pt x="5561" y="3599"/>
                    <a:pt x="5537" y="2944"/>
                  </a:cubicBezTo>
                  <a:lnTo>
                    <a:pt x="5537" y="2801"/>
                  </a:lnTo>
                  <a:cubicBezTo>
                    <a:pt x="5823" y="3051"/>
                    <a:pt x="6192" y="3182"/>
                    <a:pt x="6573" y="3182"/>
                  </a:cubicBezTo>
                  <a:lnTo>
                    <a:pt x="7228" y="3182"/>
                  </a:lnTo>
                  <a:cubicBezTo>
                    <a:pt x="7478" y="3158"/>
                    <a:pt x="7478" y="2777"/>
                    <a:pt x="7228" y="2765"/>
                  </a:cubicBezTo>
                  <a:lnTo>
                    <a:pt x="7490" y="2765"/>
                  </a:lnTo>
                  <a:cubicBezTo>
                    <a:pt x="7752" y="2742"/>
                    <a:pt x="7752" y="2361"/>
                    <a:pt x="7490" y="2337"/>
                  </a:cubicBezTo>
                  <a:lnTo>
                    <a:pt x="7966" y="2337"/>
                  </a:lnTo>
                  <a:cubicBezTo>
                    <a:pt x="7974" y="2337"/>
                    <a:pt x="7981" y="2338"/>
                    <a:pt x="7989" y="2338"/>
                  </a:cubicBezTo>
                  <a:cubicBezTo>
                    <a:pt x="8261" y="2338"/>
                    <a:pt x="8268" y="1941"/>
                    <a:pt x="8011" y="1920"/>
                  </a:cubicBezTo>
                  <a:lnTo>
                    <a:pt x="8454" y="1920"/>
                  </a:lnTo>
                  <a:cubicBezTo>
                    <a:pt x="8704" y="1896"/>
                    <a:pt x="8704" y="1515"/>
                    <a:pt x="8454" y="1503"/>
                  </a:cubicBezTo>
                  <a:lnTo>
                    <a:pt x="5335" y="1503"/>
                  </a:lnTo>
                  <a:cubicBezTo>
                    <a:pt x="5228" y="1337"/>
                    <a:pt x="5085" y="1206"/>
                    <a:pt x="4918" y="1122"/>
                  </a:cubicBezTo>
                  <a:cubicBezTo>
                    <a:pt x="5204" y="741"/>
                    <a:pt x="5037" y="194"/>
                    <a:pt x="4597" y="39"/>
                  </a:cubicBezTo>
                  <a:cubicBezTo>
                    <a:pt x="4520" y="13"/>
                    <a:pt x="4444" y="1"/>
                    <a:pt x="4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1"/>
            <p:cNvSpPr/>
            <p:nvPr/>
          </p:nvSpPr>
          <p:spPr>
            <a:xfrm>
              <a:off x="5041034" y="2967431"/>
              <a:ext cx="2796727" cy="2069594"/>
            </a:xfrm>
            <a:custGeom>
              <a:rect b="b" l="l" r="r" t="t"/>
              <a:pathLst>
                <a:path extrusionOk="0" h="74486" w="100656">
                  <a:moveTo>
                    <a:pt x="50316" y="0"/>
                  </a:moveTo>
                  <a:lnTo>
                    <a:pt x="50316" y="7132"/>
                  </a:lnTo>
                  <a:cubicBezTo>
                    <a:pt x="49292" y="7287"/>
                    <a:pt x="48351" y="7751"/>
                    <a:pt x="47625" y="8477"/>
                  </a:cubicBezTo>
                  <a:cubicBezTo>
                    <a:pt x="47506" y="8120"/>
                    <a:pt x="47268" y="7823"/>
                    <a:pt x="46958" y="7620"/>
                  </a:cubicBezTo>
                  <a:cubicBezTo>
                    <a:pt x="47018" y="7346"/>
                    <a:pt x="47054" y="7073"/>
                    <a:pt x="47054" y="6787"/>
                  </a:cubicBezTo>
                  <a:cubicBezTo>
                    <a:pt x="47054" y="6703"/>
                    <a:pt x="47054" y="6632"/>
                    <a:pt x="47054" y="6549"/>
                  </a:cubicBezTo>
                  <a:cubicBezTo>
                    <a:pt x="47042" y="6465"/>
                    <a:pt x="47065" y="6394"/>
                    <a:pt x="47065" y="6322"/>
                  </a:cubicBezTo>
                  <a:cubicBezTo>
                    <a:pt x="47065" y="5525"/>
                    <a:pt x="46720" y="4870"/>
                    <a:pt x="46303" y="4870"/>
                  </a:cubicBezTo>
                  <a:cubicBezTo>
                    <a:pt x="46268" y="4870"/>
                    <a:pt x="46232" y="4882"/>
                    <a:pt x="46196" y="4894"/>
                  </a:cubicBezTo>
                  <a:cubicBezTo>
                    <a:pt x="46161" y="4882"/>
                    <a:pt x="46113" y="4870"/>
                    <a:pt x="46065" y="4870"/>
                  </a:cubicBezTo>
                  <a:cubicBezTo>
                    <a:pt x="45518" y="4870"/>
                    <a:pt x="45065" y="5727"/>
                    <a:pt x="45065" y="6787"/>
                  </a:cubicBezTo>
                  <a:cubicBezTo>
                    <a:pt x="45065" y="7108"/>
                    <a:pt x="45113" y="7430"/>
                    <a:pt x="45208" y="7739"/>
                  </a:cubicBezTo>
                  <a:cubicBezTo>
                    <a:pt x="44839" y="8037"/>
                    <a:pt x="44637" y="8466"/>
                    <a:pt x="44637" y="8930"/>
                  </a:cubicBezTo>
                  <a:lnTo>
                    <a:pt x="44637" y="12287"/>
                  </a:lnTo>
                  <a:cubicBezTo>
                    <a:pt x="44637" y="12716"/>
                    <a:pt x="44815" y="13133"/>
                    <a:pt x="45149" y="13419"/>
                  </a:cubicBezTo>
                  <a:lnTo>
                    <a:pt x="45149" y="17098"/>
                  </a:lnTo>
                  <a:cubicBezTo>
                    <a:pt x="45131" y="17425"/>
                    <a:pt x="45369" y="17589"/>
                    <a:pt x="45607" y="17589"/>
                  </a:cubicBezTo>
                  <a:cubicBezTo>
                    <a:pt x="45845" y="17589"/>
                    <a:pt x="46083" y="17425"/>
                    <a:pt x="46065" y="17098"/>
                  </a:cubicBezTo>
                  <a:lnTo>
                    <a:pt x="46065" y="13811"/>
                  </a:lnTo>
                  <a:lnTo>
                    <a:pt x="46125" y="13811"/>
                  </a:lnTo>
                  <a:lnTo>
                    <a:pt x="46125" y="17657"/>
                  </a:lnTo>
                  <a:lnTo>
                    <a:pt x="37648" y="17657"/>
                  </a:lnTo>
                  <a:cubicBezTo>
                    <a:pt x="37633" y="17656"/>
                    <a:pt x="37619" y="17656"/>
                    <a:pt x="37605" y="17656"/>
                  </a:cubicBezTo>
                  <a:cubicBezTo>
                    <a:pt x="37160" y="17656"/>
                    <a:pt x="36802" y="18016"/>
                    <a:pt x="36802" y="18455"/>
                  </a:cubicBezTo>
                  <a:cubicBezTo>
                    <a:pt x="36802" y="18912"/>
                    <a:pt x="37171" y="19265"/>
                    <a:pt x="37625" y="19265"/>
                  </a:cubicBezTo>
                  <a:cubicBezTo>
                    <a:pt x="37633" y="19265"/>
                    <a:pt x="37640" y="19265"/>
                    <a:pt x="37648" y="19265"/>
                  </a:cubicBezTo>
                  <a:lnTo>
                    <a:pt x="37779" y="19265"/>
                  </a:lnTo>
                  <a:lnTo>
                    <a:pt x="37874" y="19288"/>
                  </a:lnTo>
                  <a:lnTo>
                    <a:pt x="37874" y="19610"/>
                  </a:lnTo>
                  <a:lnTo>
                    <a:pt x="8227" y="19610"/>
                  </a:lnTo>
                  <a:cubicBezTo>
                    <a:pt x="8220" y="19609"/>
                    <a:pt x="8212" y="19609"/>
                    <a:pt x="8205" y="19609"/>
                  </a:cubicBezTo>
                  <a:cubicBezTo>
                    <a:pt x="7786" y="19609"/>
                    <a:pt x="7782" y="20242"/>
                    <a:pt x="8194" y="20242"/>
                  </a:cubicBezTo>
                  <a:cubicBezTo>
                    <a:pt x="8205" y="20242"/>
                    <a:pt x="8216" y="20242"/>
                    <a:pt x="8227" y="20241"/>
                  </a:cubicBezTo>
                  <a:lnTo>
                    <a:pt x="8727" y="20241"/>
                  </a:lnTo>
                  <a:lnTo>
                    <a:pt x="8727" y="24337"/>
                  </a:lnTo>
                  <a:lnTo>
                    <a:pt x="5977" y="24337"/>
                  </a:lnTo>
                  <a:cubicBezTo>
                    <a:pt x="5477" y="24337"/>
                    <a:pt x="5477" y="25075"/>
                    <a:pt x="5977" y="25075"/>
                  </a:cubicBezTo>
                  <a:lnTo>
                    <a:pt x="976" y="25075"/>
                  </a:lnTo>
                  <a:cubicBezTo>
                    <a:pt x="429" y="25099"/>
                    <a:pt x="0" y="25539"/>
                    <a:pt x="0" y="26087"/>
                  </a:cubicBezTo>
                  <a:cubicBezTo>
                    <a:pt x="0" y="26634"/>
                    <a:pt x="429" y="27075"/>
                    <a:pt x="976" y="27099"/>
                  </a:cubicBezTo>
                  <a:lnTo>
                    <a:pt x="1000" y="27099"/>
                  </a:lnTo>
                  <a:lnTo>
                    <a:pt x="1000" y="29647"/>
                  </a:lnTo>
                  <a:lnTo>
                    <a:pt x="3024" y="29647"/>
                  </a:lnTo>
                  <a:lnTo>
                    <a:pt x="3024" y="33588"/>
                  </a:lnTo>
                  <a:lnTo>
                    <a:pt x="1000" y="33588"/>
                  </a:lnTo>
                  <a:lnTo>
                    <a:pt x="1000" y="35290"/>
                  </a:lnTo>
                  <a:lnTo>
                    <a:pt x="2536" y="35290"/>
                  </a:lnTo>
                  <a:lnTo>
                    <a:pt x="2536" y="73152"/>
                  </a:lnTo>
                  <a:lnTo>
                    <a:pt x="2286" y="73152"/>
                  </a:lnTo>
                  <a:cubicBezTo>
                    <a:pt x="2271" y="73151"/>
                    <a:pt x="2256" y="73151"/>
                    <a:pt x="2241" y="73151"/>
                  </a:cubicBezTo>
                  <a:cubicBezTo>
                    <a:pt x="1432" y="73151"/>
                    <a:pt x="1432" y="74392"/>
                    <a:pt x="2241" y="74392"/>
                  </a:cubicBezTo>
                  <a:cubicBezTo>
                    <a:pt x="2256" y="74392"/>
                    <a:pt x="2271" y="74391"/>
                    <a:pt x="2286" y="74390"/>
                  </a:cubicBezTo>
                  <a:lnTo>
                    <a:pt x="11823" y="74390"/>
                  </a:lnTo>
                  <a:cubicBezTo>
                    <a:pt x="11837" y="74391"/>
                    <a:pt x="11851" y="74392"/>
                    <a:pt x="11865" y="74392"/>
                  </a:cubicBezTo>
                  <a:cubicBezTo>
                    <a:pt x="12203" y="74392"/>
                    <a:pt x="12478" y="74114"/>
                    <a:pt x="12478" y="73771"/>
                  </a:cubicBezTo>
                  <a:cubicBezTo>
                    <a:pt x="12478" y="73422"/>
                    <a:pt x="12193" y="73152"/>
                    <a:pt x="11845" y="73152"/>
                  </a:cubicBezTo>
                  <a:cubicBezTo>
                    <a:pt x="11838" y="73152"/>
                    <a:pt x="11830" y="73152"/>
                    <a:pt x="11823" y="73152"/>
                  </a:cubicBezTo>
                  <a:lnTo>
                    <a:pt x="11585" y="73152"/>
                  </a:lnTo>
                  <a:lnTo>
                    <a:pt x="11585" y="35290"/>
                  </a:lnTo>
                  <a:lnTo>
                    <a:pt x="18526" y="35290"/>
                  </a:lnTo>
                  <a:lnTo>
                    <a:pt x="18526" y="73235"/>
                  </a:lnTo>
                  <a:lnTo>
                    <a:pt x="18657" y="73235"/>
                  </a:lnTo>
                  <a:cubicBezTo>
                    <a:pt x="17935" y="73413"/>
                    <a:pt x="18060" y="74462"/>
                    <a:pt x="18799" y="74462"/>
                  </a:cubicBezTo>
                  <a:cubicBezTo>
                    <a:pt x="18804" y="74462"/>
                    <a:pt x="18808" y="74462"/>
                    <a:pt x="18812" y="74462"/>
                  </a:cubicBezTo>
                  <a:lnTo>
                    <a:pt x="28349" y="74462"/>
                  </a:lnTo>
                  <a:cubicBezTo>
                    <a:pt x="28363" y="74463"/>
                    <a:pt x="28377" y="74463"/>
                    <a:pt x="28390" y="74463"/>
                  </a:cubicBezTo>
                  <a:cubicBezTo>
                    <a:pt x="28729" y="74463"/>
                    <a:pt x="29004" y="74186"/>
                    <a:pt x="29004" y="73843"/>
                  </a:cubicBezTo>
                  <a:cubicBezTo>
                    <a:pt x="29004" y="73499"/>
                    <a:pt x="28729" y="73222"/>
                    <a:pt x="28390" y="73222"/>
                  </a:cubicBezTo>
                  <a:cubicBezTo>
                    <a:pt x="28377" y="73222"/>
                    <a:pt x="28363" y="73223"/>
                    <a:pt x="28349" y="73224"/>
                  </a:cubicBezTo>
                  <a:lnTo>
                    <a:pt x="28099" y="73224"/>
                  </a:lnTo>
                  <a:lnTo>
                    <a:pt x="28099" y="35290"/>
                  </a:lnTo>
                  <a:lnTo>
                    <a:pt x="33909" y="35290"/>
                  </a:lnTo>
                  <a:lnTo>
                    <a:pt x="33909" y="73224"/>
                  </a:lnTo>
                  <a:lnTo>
                    <a:pt x="33659" y="73224"/>
                  </a:lnTo>
                  <a:cubicBezTo>
                    <a:pt x="32861" y="73259"/>
                    <a:pt x="32861" y="74426"/>
                    <a:pt x="33659" y="74462"/>
                  </a:cubicBezTo>
                  <a:lnTo>
                    <a:pt x="43196" y="74462"/>
                  </a:lnTo>
                  <a:cubicBezTo>
                    <a:pt x="43982" y="74426"/>
                    <a:pt x="43982" y="73259"/>
                    <a:pt x="43196" y="73224"/>
                  </a:cubicBezTo>
                  <a:lnTo>
                    <a:pt x="42946" y="73224"/>
                  </a:lnTo>
                  <a:lnTo>
                    <a:pt x="42946" y="35290"/>
                  </a:lnTo>
                  <a:lnTo>
                    <a:pt x="57317" y="35314"/>
                  </a:lnTo>
                  <a:lnTo>
                    <a:pt x="57317" y="73224"/>
                  </a:lnTo>
                  <a:lnTo>
                    <a:pt x="57067" y="73224"/>
                  </a:lnTo>
                  <a:cubicBezTo>
                    <a:pt x="56733" y="73224"/>
                    <a:pt x="56448" y="73497"/>
                    <a:pt x="56448" y="73843"/>
                  </a:cubicBezTo>
                  <a:cubicBezTo>
                    <a:pt x="56448" y="73890"/>
                    <a:pt x="56460" y="73938"/>
                    <a:pt x="56471" y="73997"/>
                  </a:cubicBezTo>
                  <a:cubicBezTo>
                    <a:pt x="56531" y="74283"/>
                    <a:pt x="56781" y="74486"/>
                    <a:pt x="57079" y="74486"/>
                  </a:cubicBezTo>
                  <a:lnTo>
                    <a:pt x="66616" y="74486"/>
                  </a:lnTo>
                  <a:cubicBezTo>
                    <a:pt x="66961" y="74486"/>
                    <a:pt x="67247" y="74212"/>
                    <a:pt x="67247" y="73866"/>
                  </a:cubicBezTo>
                  <a:cubicBezTo>
                    <a:pt x="67235" y="73819"/>
                    <a:pt x="67235" y="73771"/>
                    <a:pt x="67223" y="73724"/>
                  </a:cubicBezTo>
                  <a:cubicBezTo>
                    <a:pt x="67163" y="73426"/>
                    <a:pt x="66901" y="73224"/>
                    <a:pt x="66616" y="73224"/>
                  </a:cubicBezTo>
                  <a:lnTo>
                    <a:pt x="66377" y="73224"/>
                  </a:lnTo>
                  <a:lnTo>
                    <a:pt x="66377" y="35314"/>
                  </a:lnTo>
                  <a:lnTo>
                    <a:pt x="72176" y="35314"/>
                  </a:lnTo>
                  <a:lnTo>
                    <a:pt x="72176" y="73224"/>
                  </a:lnTo>
                  <a:lnTo>
                    <a:pt x="71926" y="73224"/>
                  </a:lnTo>
                  <a:cubicBezTo>
                    <a:pt x="71580" y="73224"/>
                    <a:pt x="71307" y="73497"/>
                    <a:pt x="71307" y="73843"/>
                  </a:cubicBezTo>
                  <a:cubicBezTo>
                    <a:pt x="71307" y="73890"/>
                    <a:pt x="71319" y="73938"/>
                    <a:pt x="71330" y="73997"/>
                  </a:cubicBezTo>
                  <a:cubicBezTo>
                    <a:pt x="71390" y="74283"/>
                    <a:pt x="71640" y="74486"/>
                    <a:pt x="71938" y="74486"/>
                  </a:cubicBezTo>
                  <a:lnTo>
                    <a:pt x="81475" y="74486"/>
                  </a:lnTo>
                  <a:cubicBezTo>
                    <a:pt x="81820" y="74486"/>
                    <a:pt x="82094" y="74212"/>
                    <a:pt x="82094" y="73866"/>
                  </a:cubicBezTo>
                  <a:cubicBezTo>
                    <a:pt x="82094" y="73819"/>
                    <a:pt x="82094" y="73771"/>
                    <a:pt x="82082" y="73724"/>
                  </a:cubicBezTo>
                  <a:cubicBezTo>
                    <a:pt x="82022" y="73426"/>
                    <a:pt x="81760" y="73224"/>
                    <a:pt x="81475" y="73224"/>
                  </a:cubicBezTo>
                  <a:lnTo>
                    <a:pt x="81225" y="73224"/>
                  </a:lnTo>
                  <a:lnTo>
                    <a:pt x="81225" y="35314"/>
                  </a:lnTo>
                  <a:lnTo>
                    <a:pt x="87035" y="35314"/>
                  </a:lnTo>
                  <a:lnTo>
                    <a:pt x="87035" y="73224"/>
                  </a:lnTo>
                  <a:lnTo>
                    <a:pt x="86868" y="73224"/>
                  </a:lnTo>
                  <a:cubicBezTo>
                    <a:pt x="86523" y="73224"/>
                    <a:pt x="86237" y="73497"/>
                    <a:pt x="86237" y="73843"/>
                  </a:cubicBezTo>
                  <a:cubicBezTo>
                    <a:pt x="86237" y="73890"/>
                    <a:pt x="86249" y="73938"/>
                    <a:pt x="86261" y="73997"/>
                  </a:cubicBezTo>
                  <a:cubicBezTo>
                    <a:pt x="86320" y="74283"/>
                    <a:pt x="86570" y="74486"/>
                    <a:pt x="86868" y="74486"/>
                  </a:cubicBezTo>
                  <a:lnTo>
                    <a:pt x="96417" y="74486"/>
                  </a:lnTo>
                  <a:cubicBezTo>
                    <a:pt x="96750" y="74486"/>
                    <a:pt x="97036" y="74212"/>
                    <a:pt x="97036" y="73866"/>
                  </a:cubicBezTo>
                  <a:cubicBezTo>
                    <a:pt x="97036" y="73819"/>
                    <a:pt x="97024" y="73771"/>
                    <a:pt x="97012" y="73724"/>
                  </a:cubicBezTo>
                  <a:cubicBezTo>
                    <a:pt x="96953" y="73426"/>
                    <a:pt x="96703" y="73224"/>
                    <a:pt x="96405" y="73224"/>
                  </a:cubicBezTo>
                  <a:lnTo>
                    <a:pt x="96155" y="73224"/>
                  </a:lnTo>
                  <a:lnTo>
                    <a:pt x="96155" y="35314"/>
                  </a:lnTo>
                  <a:lnTo>
                    <a:pt x="100013" y="35314"/>
                  </a:lnTo>
                  <a:lnTo>
                    <a:pt x="100013" y="33623"/>
                  </a:lnTo>
                  <a:lnTo>
                    <a:pt x="100013" y="33600"/>
                  </a:lnTo>
                  <a:lnTo>
                    <a:pt x="97869" y="33600"/>
                  </a:lnTo>
                  <a:lnTo>
                    <a:pt x="97869" y="29682"/>
                  </a:lnTo>
                  <a:lnTo>
                    <a:pt x="100001" y="29682"/>
                  </a:lnTo>
                  <a:lnTo>
                    <a:pt x="100001" y="27051"/>
                  </a:lnTo>
                  <a:cubicBezTo>
                    <a:pt x="100394" y="26908"/>
                    <a:pt x="100656" y="26539"/>
                    <a:pt x="100656" y="26111"/>
                  </a:cubicBezTo>
                  <a:cubicBezTo>
                    <a:pt x="100656" y="26039"/>
                    <a:pt x="100644" y="25956"/>
                    <a:pt x="100620" y="25884"/>
                  </a:cubicBezTo>
                  <a:cubicBezTo>
                    <a:pt x="100525" y="25408"/>
                    <a:pt x="100108" y="25075"/>
                    <a:pt x="99632" y="25075"/>
                  </a:cubicBezTo>
                  <a:lnTo>
                    <a:pt x="95286" y="25075"/>
                  </a:lnTo>
                  <a:cubicBezTo>
                    <a:pt x="95417" y="25015"/>
                    <a:pt x="95512" y="24884"/>
                    <a:pt x="95512" y="24729"/>
                  </a:cubicBezTo>
                  <a:cubicBezTo>
                    <a:pt x="95512" y="24682"/>
                    <a:pt x="95500" y="24634"/>
                    <a:pt x="95476" y="24587"/>
                  </a:cubicBezTo>
                  <a:cubicBezTo>
                    <a:pt x="95429" y="24432"/>
                    <a:pt x="95286" y="24337"/>
                    <a:pt x="95131" y="24337"/>
                  </a:cubicBezTo>
                  <a:lnTo>
                    <a:pt x="92845" y="24337"/>
                  </a:lnTo>
                  <a:lnTo>
                    <a:pt x="92845" y="20277"/>
                  </a:lnTo>
                  <a:lnTo>
                    <a:pt x="93619" y="20277"/>
                  </a:lnTo>
                  <a:cubicBezTo>
                    <a:pt x="93845" y="20277"/>
                    <a:pt x="94000" y="20038"/>
                    <a:pt x="93905" y="19824"/>
                  </a:cubicBezTo>
                  <a:cubicBezTo>
                    <a:pt x="93857" y="19705"/>
                    <a:pt x="93738" y="19610"/>
                    <a:pt x="93607" y="19610"/>
                  </a:cubicBezTo>
                  <a:lnTo>
                    <a:pt x="63710" y="19610"/>
                  </a:lnTo>
                  <a:lnTo>
                    <a:pt x="63710" y="19288"/>
                  </a:lnTo>
                  <a:lnTo>
                    <a:pt x="64842" y="19288"/>
                  </a:lnTo>
                  <a:cubicBezTo>
                    <a:pt x="65282" y="19288"/>
                    <a:pt x="65639" y="18931"/>
                    <a:pt x="65639" y="18491"/>
                  </a:cubicBezTo>
                  <a:cubicBezTo>
                    <a:pt x="65639" y="18419"/>
                    <a:pt x="65639" y="18360"/>
                    <a:pt x="65615" y="18300"/>
                  </a:cubicBezTo>
                  <a:cubicBezTo>
                    <a:pt x="65544" y="17931"/>
                    <a:pt x="65211" y="17657"/>
                    <a:pt x="64830" y="17657"/>
                  </a:cubicBezTo>
                  <a:lnTo>
                    <a:pt x="61520" y="17657"/>
                  </a:lnTo>
                  <a:cubicBezTo>
                    <a:pt x="61627" y="17574"/>
                    <a:pt x="61686" y="17443"/>
                    <a:pt x="61686" y="17312"/>
                  </a:cubicBezTo>
                  <a:lnTo>
                    <a:pt x="61686" y="13419"/>
                  </a:lnTo>
                  <a:cubicBezTo>
                    <a:pt x="61972" y="13157"/>
                    <a:pt x="62151" y="12799"/>
                    <a:pt x="62186" y="12418"/>
                  </a:cubicBezTo>
                  <a:cubicBezTo>
                    <a:pt x="62198" y="12347"/>
                    <a:pt x="62198" y="12276"/>
                    <a:pt x="62198" y="12216"/>
                  </a:cubicBezTo>
                  <a:lnTo>
                    <a:pt x="62198" y="8858"/>
                  </a:lnTo>
                  <a:cubicBezTo>
                    <a:pt x="62198" y="8406"/>
                    <a:pt x="61996" y="7966"/>
                    <a:pt x="61639" y="7680"/>
                  </a:cubicBezTo>
                  <a:cubicBezTo>
                    <a:pt x="61686" y="7477"/>
                    <a:pt x="61722" y="7287"/>
                    <a:pt x="61746" y="7084"/>
                  </a:cubicBezTo>
                  <a:cubicBezTo>
                    <a:pt x="61758" y="6953"/>
                    <a:pt x="61758" y="6834"/>
                    <a:pt x="61758" y="6703"/>
                  </a:cubicBezTo>
                  <a:cubicBezTo>
                    <a:pt x="61758" y="5918"/>
                    <a:pt x="61508" y="5239"/>
                    <a:pt x="61162" y="4953"/>
                  </a:cubicBezTo>
                  <a:cubicBezTo>
                    <a:pt x="61162" y="4858"/>
                    <a:pt x="61174" y="4763"/>
                    <a:pt x="61174" y="4679"/>
                  </a:cubicBezTo>
                  <a:cubicBezTo>
                    <a:pt x="61174" y="4227"/>
                    <a:pt x="61067" y="3870"/>
                    <a:pt x="60936" y="3870"/>
                  </a:cubicBezTo>
                  <a:cubicBezTo>
                    <a:pt x="60817" y="3870"/>
                    <a:pt x="60710" y="4227"/>
                    <a:pt x="60710" y="4679"/>
                  </a:cubicBezTo>
                  <a:lnTo>
                    <a:pt x="60710" y="4798"/>
                  </a:lnTo>
                  <a:cubicBezTo>
                    <a:pt x="60686" y="4798"/>
                    <a:pt x="60651" y="4810"/>
                    <a:pt x="60627" y="4822"/>
                  </a:cubicBezTo>
                  <a:lnTo>
                    <a:pt x="60615" y="4822"/>
                  </a:lnTo>
                  <a:lnTo>
                    <a:pt x="60615" y="4679"/>
                  </a:lnTo>
                  <a:cubicBezTo>
                    <a:pt x="60615" y="4227"/>
                    <a:pt x="60520" y="3870"/>
                    <a:pt x="60389" y="3870"/>
                  </a:cubicBezTo>
                  <a:cubicBezTo>
                    <a:pt x="60258" y="3870"/>
                    <a:pt x="60162" y="4239"/>
                    <a:pt x="60162" y="4679"/>
                  </a:cubicBezTo>
                  <a:cubicBezTo>
                    <a:pt x="60162" y="4775"/>
                    <a:pt x="60162" y="4870"/>
                    <a:pt x="60174" y="4965"/>
                  </a:cubicBezTo>
                  <a:cubicBezTo>
                    <a:pt x="59972" y="5168"/>
                    <a:pt x="59817" y="5537"/>
                    <a:pt x="59781" y="5989"/>
                  </a:cubicBezTo>
                  <a:cubicBezTo>
                    <a:pt x="59758" y="6096"/>
                    <a:pt x="59758" y="6215"/>
                    <a:pt x="59758" y="6322"/>
                  </a:cubicBezTo>
                  <a:cubicBezTo>
                    <a:pt x="59758" y="6394"/>
                    <a:pt x="59758" y="6477"/>
                    <a:pt x="59769" y="6549"/>
                  </a:cubicBezTo>
                  <a:cubicBezTo>
                    <a:pt x="59781" y="6620"/>
                    <a:pt x="59758" y="6703"/>
                    <a:pt x="59758" y="6787"/>
                  </a:cubicBezTo>
                  <a:cubicBezTo>
                    <a:pt x="59758" y="7049"/>
                    <a:pt x="59781" y="7311"/>
                    <a:pt x="59853" y="7573"/>
                  </a:cubicBezTo>
                  <a:cubicBezTo>
                    <a:pt x="59400" y="7882"/>
                    <a:pt x="59127" y="8382"/>
                    <a:pt x="59127" y="8930"/>
                  </a:cubicBezTo>
                  <a:lnTo>
                    <a:pt x="59127" y="12287"/>
                  </a:lnTo>
                  <a:cubicBezTo>
                    <a:pt x="59127" y="12383"/>
                    <a:pt x="59138" y="12490"/>
                    <a:pt x="59162" y="12597"/>
                  </a:cubicBezTo>
                  <a:lnTo>
                    <a:pt x="59162" y="15062"/>
                  </a:lnTo>
                  <a:cubicBezTo>
                    <a:pt x="59144" y="15474"/>
                    <a:pt x="59453" y="15686"/>
                    <a:pt x="59761" y="15686"/>
                  </a:cubicBezTo>
                  <a:cubicBezTo>
                    <a:pt x="60049" y="15686"/>
                    <a:pt x="60336" y="15501"/>
                    <a:pt x="60353" y="15121"/>
                  </a:cubicBezTo>
                  <a:cubicBezTo>
                    <a:pt x="60353" y="15074"/>
                    <a:pt x="60353" y="15038"/>
                    <a:pt x="60365" y="14990"/>
                  </a:cubicBezTo>
                  <a:lnTo>
                    <a:pt x="60365" y="13788"/>
                  </a:lnTo>
                  <a:cubicBezTo>
                    <a:pt x="60460" y="13800"/>
                    <a:pt x="60555" y="13811"/>
                    <a:pt x="60662" y="13811"/>
                  </a:cubicBezTo>
                  <a:lnTo>
                    <a:pt x="60758" y="13811"/>
                  </a:lnTo>
                  <a:lnTo>
                    <a:pt x="60758" y="17109"/>
                  </a:lnTo>
                  <a:cubicBezTo>
                    <a:pt x="60758" y="17133"/>
                    <a:pt x="60758" y="17157"/>
                    <a:pt x="60758" y="17181"/>
                  </a:cubicBezTo>
                  <a:lnTo>
                    <a:pt x="60758" y="17312"/>
                  </a:lnTo>
                  <a:cubicBezTo>
                    <a:pt x="60758" y="17455"/>
                    <a:pt x="60817" y="17574"/>
                    <a:pt x="60924" y="17657"/>
                  </a:cubicBezTo>
                  <a:lnTo>
                    <a:pt x="56007" y="17657"/>
                  </a:lnTo>
                  <a:lnTo>
                    <a:pt x="56007" y="13811"/>
                  </a:lnTo>
                  <a:cubicBezTo>
                    <a:pt x="56102" y="13835"/>
                    <a:pt x="56209" y="13847"/>
                    <a:pt x="56305" y="13847"/>
                  </a:cubicBezTo>
                  <a:lnTo>
                    <a:pt x="56400" y="13847"/>
                  </a:lnTo>
                  <a:lnTo>
                    <a:pt x="56400" y="17109"/>
                  </a:lnTo>
                  <a:cubicBezTo>
                    <a:pt x="56400" y="17145"/>
                    <a:pt x="56400" y="17193"/>
                    <a:pt x="56412" y="17229"/>
                  </a:cubicBezTo>
                  <a:cubicBezTo>
                    <a:pt x="56461" y="17482"/>
                    <a:pt x="56662" y="17603"/>
                    <a:pt x="56862" y="17603"/>
                  </a:cubicBezTo>
                  <a:cubicBezTo>
                    <a:pt x="57095" y="17603"/>
                    <a:pt x="57329" y="17440"/>
                    <a:pt x="57329" y="17133"/>
                  </a:cubicBezTo>
                  <a:lnTo>
                    <a:pt x="57329" y="13454"/>
                  </a:lnTo>
                  <a:cubicBezTo>
                    <a:pt x="57650" y="13169"/>
                    <a:pt x="57841" y="12752"/>
                    <a:pt x="57841" y="12311"/>
                  </a:cubicBezTo>
                  <a:lnTo>
                    <a:pt x="57841" y="8966"/>
                  </a:lnTo>
                  <a:cubicBezTo>
                    <a:pt x="57829" y="8823"/>
                    <a:pt x="57817" y="8680"/>
                    <a:pt x="57781" y="8549"/>
                  </a:cubicBezTo>
                  <a:cubicBezTo>
                    <a:pt x="57698" y="8239"/>
                    <a:pt x="57519" y="7954"/>
                    <a:pt x="57269" y="7751"/>
                  </a:cubicBezTo>
                  <a:cubicBezTo>
                    <a:pt x="57352" y="7442"/>
                    <a:pt x="57400" y="7132"/>
                    <a:pt x="57400" y="6811"/>
                  </a:cubicBezTo>
                  <a:cubicBezTo>
                    <a:pt x="57400" y="6561"/>
                    <a:pt x="57376" y="6299"/>
                    <a:pt x="57317" y="6049"/>
                  </a:cubicBezTo>
                  <a:lnTo>
                    <a:pt x="57317" y="6037"/>
                  </a:lnTo>
                  <a:cubicBezTo>
                    <a:pt x="57317" y="6001"/>
                    <a:pt x="57305" y="5965"/>
                    <a:pt x="57293" y="5930"/>
                  </a:cubicBezTo>
                  <a:cubicBezTo>
                    <a:pt x="57222" y="5596"/>
                    <a:pt x="57043" y="5275"/>
                    <a:pt x="56793" y="5037"/>
                  </a:cubicBezTo>
                  <a:cubicBezTo>
                    <a:pt x="56805" y="4953"/>
                    <a:pt x="56817" y="4858"/>
                    <a:pt x="56817" y="4775"/>
                  </a:cubicBezTo>
                  <a:cubicBezTo>
                    <a:pt x="56817" y="4334"/>
                    <a:pt x="56710" y="3977"/>
                    <a:pt x="56579" y="3977"/>
                  </a:cubicBezTo>
                  <a:cubicBezTo>
                    <a:pt x="56460" y="3977"/>
                    <a:pt x="56352" y="4334"/>
                    <a:pt x="56352" y="4775"/>
                  </a:cubicBezTo>
                  <a:lnTo>
                    <a:pt x="56352" y="4882"/>
                  </a:lnTo>
                  <a:cubicBezTo>
                    <a:pt x="56317" y="4882"/>
                    <a:pt x="56293" y="4882"/>
                    <a:pt x="56257" y="4894"/>
                  </a:cubicBezTo>
                  <a:lnTo>
                    <a:pt x="56257" y="4775"/>
                  </a:lnTo>
                  <a:cubicBezTo>
                    <a:pt x="56257" y="4334"/>
                    <a:pt x="56162" y="3977"/>
                    <a:pt x="56031" y="3977"/>
                  </a:cubicBezTo>
                  <a:cubicBezTo>
                    <a:pt x="55900" y="3977"/>
                    <a:pt x="55805" y="4334"/>
                    <a:pt x="55805" y="4775"/>
                  </a:cubicBezTo>
                  <a:cubicBezTo>
                    <a:pt x="55805" y="4858"/>
                    <a:pt x="55805" y="4941"/>
                    <a:pt x="55817" y="5037"/>
                  </a:cubicBezTo>
                  <a:cubicBezTo>
                    <a:pt x="55567" y="5275"/>
                    <a:pt x="55400" y="5751"/>
                    <a:pt x="55400" y="6322"/>
                  </a:cubicBezTo>
                  <a:cubicBezTo>
                    <a:pt x="55400" y="6406"/>
                    <a:pt x="55400" y="6477"/>
                    <a:pt x="55412" y="6549"/>
                  </a:cubicBezTo>
                  <a:cubicBezTo>
                    <a:pt x="55424" y="6632"/>
                    <a:pt x="55412" y="6703"/>
                    <a:pt x="55412" y="6787"/>
                  </a:cubicBezTo>
                  <a:cubicBezTo>
                    <a:pt x="55412" y="7073"/>
                    <a:pt x="55447" y="7346"/>
                    <a:pt x="55507" y="7620"/>
                  </a:cubicBezTo>
                  <a:cubicBezTo>
                    <a:pt x="55102" y="7870"/>
                    <a:pt x="54840" y="8287"/>
                    <a:pt x="54781" y="8763"/>
                  </a:cubicBezTo>
                  <a:cubicBezTo>
                    <a:pt x="53959" y="7811"/>
                    <a:pt x="52804" y="7215"/>
                    <a:pt x="51542" y="7096"/>
                  </a:cubicBezTo>
                  <a:lnTo>
                    <a:pt x="51542" y="36"/>
                  </a:lnTo>
                  <a:lnTo>
                    <a:pt x="51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1"/>
            <p:cNvSpPr/>
            <p:nvPr/>
          </p:nvSpPr>
          <p:spPr>
            <a:xfrm>
              <a:off x="6322192" y="3145386"/>
              <a:ext cx="274627" cy="478069"/>
            </a:xfrm>
            <a:custGeom>
              <a:rect b="b" l="l" r="r" t="t"/>
              <a:pathLst>
                <a:path extrusionOk="0" h="17206" w="9884">
                  <a:moveTo>
                    <a:pt x="4942" y="1"/>
                  </a:moveTo>
                  <a:cubicBezTo>
                    <a:pt x="2216" y="1"/>
                    <a:pt x="1" y="2215"/>
                    <a:pt x="1" y="4942"/>
                  </a:cubicBezTo>
                  <a:lnTo>
                    <a:pt x="1" y="12264"/>
                  </a:lnTo>
                  <a:cubicBezTo>
                    <a:pt x="1" y="14991"/>
                    <a:pt x="2216" y="17205"/>
                    <a:pt x="4942" y="17205"/>
                  </a:cubicBezTo>
                  <a:cubicBezTo>
                    <a:pt x="7669" y="17205"/>
                    <a:pt x="9883" y="14991"/>
                    <a:pt x="9883" y="12264"/>
                  </a:cubicBezTo>
                  <a:lnTo>
                    <a:pt x="9883" y="4942"/>
                  </a:lnTo>
                  <a:cubicBezTo>
                    <a:pt x="9883" y="2215"/>
                    <a:pt x="7669" y="1"/>
                    <a:pt x="4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1"/>
            <p:cNvSpPr/>
            <p:nvPr/>
          </p:nvSpPr>
          <p:spPr>
            <a:xfrm>
              <a:off x="5111493" y="3927749"/>
              <a:ext cx="251093" cy="1056302"/>
            </a:xfrm>
            <a:custGeom>
              <a:rect b="b" l="l" r="r" t="t"/>
              <a:pathLst>
                <a:path extrusionOk="0" h="38017" w="9037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1"/>
            <p:cNvSpPr/>
            <p:nvPr/>
          </p:nvSpPr>
          <p:spPr>
            <a:xfrm>
              <a:off x="5136609" y="3927749"/>
              <a:ext cx="13615" cy="1056302"/>
            </a:xfrm>
            <a:custGeom>
              <a:rect b="b" l="l" r="r" t="t"/>
              <a:pathLst>
                <a:path extrusionOk="0" h="38017" w="49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1"/>
            <p:cNvSpPr/>
            <p:nvPr/>
          </p:nvSpPr>
          <p:spPr>
            <a:xfrm>
              <a:off x="5570312" y="3929722"/>
              <a:ext cx="251093" cy="1056330"/>
            </a:xfrm>
            <a:custGeom>
              <a:rect b="b" l="l" r="r" t="t"/>
              <a:pathLst>
                <a:path extrusionOk="0" h="38018" w="9037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1"/>
            <p:cNvSpPr/>
            <p:nvPr/>
          </p:nvSpPr>
          <p:spPr>
            <a:xfrm>
              <a:off x="5982815" y="3929722"/>
              <a:ext cx="251426" cy="1056330"/>
            </a:xfrm>
            <a:custGeom>
              <a:rect b="b" l="l" r="r" t="t"/>
              <a:pathLst>
                <a:path extrusionOk="0" h="38018" w="9049">
                  <a:moveTo>
                    <a:pt x="0" y="0"/>
                  </a:moveTo>
                  <a:lnTo>
                    <a:pt x="0" y="38017"/>
                  </a:lnTo>
                  <a:lnTo>
                    <a:pt x="9049" y="38017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1"/>
            <p:cNvSpPr/>
            <p:nvPr/>
          </p:nvSpPr>
          <p:spPr>
            <a:xfrm>
              <a:off x="6633146" y="3929722"/>
              <a:ext cx="251454" cy="1056330"/>
            </a:xfrm>
            <a:custGeom>
              <a:rect b="b" l="l" r="r" t="t"/>
              <a:pathLst>
                <a:path extrusionOk="0" h="38018" w="905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1"/>
            <p:cNvSpPr/>
            <p:nvPr/>
          </p:nvSpPr>
          <p:spPr>
            <a:xfrm>
              <a:off x="7045983" y="3929722"/>
              <a:ext cx="251454" cy="1056330"/>
            </a:xfrm>
            <a:custGeom>
              <a:rect b="b" l="l" r="r" t="t"/>
              <a:pathLst>
                <a:path extrusionOk="0" h="38018" w="905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1"/>
            <p:cNvSpPr/>
            <p:nvPr/>
          </p:nvSpPr>
          <p:spPr>
            <a:xfrm>
              <a:off x="7458487" y="3929722"/>
              <a:ext cx="251454" cy="1056330"/>
            </a:xfrm>
            <a:custGeom>
              <a:rect b="b" l="l" r="r" t="t"/>
              <a:pathLst>
                <a:path extrusionOk="0" h="38018" w="905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1"/>
            <p:cNvSpPr/>
            <p:nvPr/>
          </p:nvSpPr>
          <p:spPr>
            <a:xfrm>
              <a:off x="5124718" y="3740514"/>
              <a:ext cx="2634963" cy="165432"/>
            </a:xfrm>
            <a:custGeom>
              <a:rect b="b" l="l" r="r" t="t"/>
              <a:pathLst>
                <a:path extrusionOk="0" h="5954" w="94834">
                  <a:moveTo>
                    <a:pt x="0" y="0"/>
                  </a:moveTo>
                  <a:lnTo>
                    <a:pt x="0" y="5953"/>
                  </a:lnTo>
                  <a:lnTo>
                    <a:pt x="94834" y="5953"/>
                  </a:lnTo>
                  <a:lnTo>
                    <a:pt x="94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1"/>
            <p:cNvSpPr/>
            <p:nvPr/>
          </p:nvSpPr>
          <p:spPr>
            <a:xfrm>
              <a:off x="5068817" y="3697172"/>
              <a:ext cx="2750409" cy="75770"/>
            </a:xfrm>
            <a:custGeom>
              <a:rect b="b" l="l" r="r" t="t"/>
              <a:pathLst>
                <a:path extrusionOk="0" h="2727" w="98989">
                  <a:moveTo>
                    <a:pt x="0" y="0"/>
                  </a:moveTo>
                  <a:lnTo>
                    <a:pt x="0" y="2727"/>
                  </a:lnTo>
                  <a:lnTo>
                    <a:pt x="98989" y="2727"/>
                  </a:lnTo>
                  <a:lnTo>
                    <a:pt x="98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1"/>
            <p:cNvSpPr/>
            <p:nvPr/>
          </p:nvSpPr>
          <p:spPr>
            <a:xfrm>
              <a:off x="5039700" y="3645883"/>
              <a:ext cx="2797394" cy="56265"/>
            </a:xfrm>
            <a:custGeom>
              <a:rect b="b" l="l" r="r" t="t"/>
              <a:pathLst>
                <a:path extrusionOk="0" h="2025" w="100680">
                  <a:moveTo>
                    <a:pt x="1012" y="1"/>
                  </a:moveTo>
                  <a:cubicBezTo>
                    <a:pt x="465" y="1"/>
                    <a:pt x="0" y="453"/>
                    <a:pt x="0" y="1013"/>
                  </a:cubicBezTo>
                  <a:cubicBezTo>
                    <a:pt x="12" y="1573"/>
                    <a:pt x="465" y="2025"/>
                    <a:pt x="1012" y="2025"/>
                  </a:cubicBezTo>
                  <a:lnTo>
                    <a:pt x="99668" y="2025"/>
                  </a:lnTo>
                  <a:cubicBezTo>
                    <a:pt x="100227" y="2025"/>
                    <a:pt x="100680" y="1573"/>
                    <a:pt x="100680" y="1013"/>
                  </a:cubicBezTo>
                  <a:cubicBezTo>
                    <a:pt x="100680" y="453"/>
                    <a:pt x="100227" y="1"/>
                    <a:pt x="99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1"/>
            <p:cNvSpPr/>
            <p:nvPr/>
          </p:nvSpPr>
          <p:spPr>
            <a:xfrm>
              <a:off x="5196511" y="3625378"/>
              <a:ext cx="2498010" cy="20533"/>
            </a:xfrm>
            <a:custGeom>
              <a:rect b="b" l="l" r="r" t="t"/>
              <a:pathLst>
                <a:path extrusionOk="0" h="739" w="89905">
                  <a:moveTo>
                    <a:pt x="369" y="1"/>
                  </a:moveTo>
                  <a:cubicBezTo>
                    <a:pt x="155" y="1"/>
                    <a:pt x="0" y="167"/>
                    <a:pt x="0" y="370"/>
                  </a:cubicBezTo>
                  <a:cubicBezTo>
                    <a:pt x="0" y="572"/>
                    <a:pt x="155" y="739"/>
                    <a:pt x="369" y="739"/>
                  </a:cubicBezTo>
                  <a:lnTo>
                    <a:pt x="89535" y="739"/>
                  </a:lnTo>
                  <a:cubicBezTo>
                    <a:pt x="89737" y="739"/>
                    <a:pt x="89904" y="572"/>
                    <a:pt x="89904" y="370"/>
                  </a:cubicBezTo>
                  <a:cubicBezTo>
                    <a:pt x="89904" y="167"/>
                    <a:pt x="89737" y="1"/>
                    <a:pt x="89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81"/>
            <p:cNvSpPr/>
            <p:nvPr/>
          </p:nvSpPr>
          <p:spPr>
            <a:xfrm>
              <a:off x="5068817" y="3882406"/>
              <a:ext cx="2750409" cy="47012"/>
            </a:xfrm>
            <a:custGeom>
              <a:rect b="b" l="l" r="r" t="t"/>
              <a:pathLst>
                <a:path extrusionOk="0" h="1692" w="98989">
                  <a:moveTo>
                    <a:pt x="0" y="1"/>
                  </a:moveTo>
                  <a:lnTo>
                    <a:pt x="0" y="1692"/>
                  </a:lnTo>
                  <a:lnTo>
                    <a:pt x="98989" y="1692"/>
                  </a:lnTo>
                  <a:lnTo>
                    <a:pt x="989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1"/>
            <p:cNvSpPr/>
            <p:nvPr/>
          </p:nvSpPr>
          <p:spPr>
            <a:xfrm>
              <a:off x="5283168" y="3511576"/>
              <a:ext cx="809544" cy="113835"/>
            </a:xfrm>
            <a:custGeom>
              <a:rect b="b" l="l" r="r" t="t"/>
              <a:pathLst>
                <a:path extrusionOk="0" h="4097" w="29136">
                  <a:moveTo>
                    <a:pt x="0" y="1"/>
                  </a:moveTo>
                  <a:lnTo>
                    <a:pt x="0" y="4097"/>
                  </a:lnTo>
                  <a:lnTo>
                    <a:pt x="29135" y="4097"/>
                  </a:lnTo>
                  <a:lnTo>
                    <a:pt x="29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1"/>
            <p:cNvSpPr/>
            <p:nvPr/>
          </p:nvSpPr>
          <p:spPr>
            <a:xfrm>
              <a:off x="6810461" y="3511576"/>
              <a:ext cx="809877" cy="113835"/>
            </a:xfrm>
            <a:custGeom>
              <a:rect b="b" l="l" r="r" t="t"/>
              <a:pathLst>
                <a:path extrusionOk="0" h="4097" w="29148">
                  <a:moveTo>
                    <a:pt x="1" y="1"/>
                  </a:moveTo>
                  <a:lnTo>
                    <a:pt x="1" y="4097"/>
                  </a:lnTo>
                  <a:lnTo>
                    <a:pt x="29147" y="4097"/>
                  </a:lnTo>
                  <a:lnTo>
                    <a:pt x="29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1"/>
            <p:cNvSpPr/>
            <p:nvPr/>
          </p:nvSpPr>
          <p:spPr>
            <a:xfrm>
              <a:off x="5260330" y="3494378"/>
              <a:ext cx="870087" cy="17254"/>
            </a:xfrm>
            <a:custGeom>
              <a:rect b="b" l="l" r="r" t="t"/>
              <a:pathLst>
                <a:path extrusionOk="0" h="621" w="31315">
                  <a:moveTo>
                    <a:pt x="31025" y="0"/>
                  </a:moveTo>
                  <a:cubicBezTo>
                    <a:pt x="31019" y="0"/>
                    <a:pt x="31012" y="0"/>
                    <a:pt x="31005" y="1"/>
                  </a:cubicBezTo>
                  <a:lnTo>
                    <a:pt x="322" y="1"/>
                  </a:lnTo>
                  <a:cubicBezTo>
                    <a:pt x="144" y="1"/>
                    <a:pt x="1" y="132"/>
                    <a:pt x="1" y="310"/>
                  </a:cubicBezTo>
                  <a:cubicBezTo>
                    <a:pt x="1" y="482"/>
                    <a:pt x="133" y="621"/>
                    <a:pt x="302" y="621"/>
                  </a:cubicBezTo>
                  <a:cubicBezTo>
                    <a:pt x="308" y="621"/>
                    <a:pt x="315" y="620"/>
                    <a:pt x="322" y="620"/>
                  </a:cubicBezTo>
                  <a:lnTo>
                    <a:pt x="31005" y="620"/>
                  </a:lnTo>
                  <a:cubicBezTo>
                    <a:pt x="31183" y="620"/>
                    <a:pt x="31314" y="489"/>
                    <a:pt x="31314" y="310"/>
                  </a:cubicBezTo>
                  <a:cubicBezTo>
                    <a:pt x="31314" y="139"/>
                    <a:pt x="31193" y="0"/>
                    <a:pt x="3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1"/>
            <p:cNvSpPr/>
            <p:nvPr/>
          </p:nvSpPr>
          <p:spPr>
            <a:xfrm>
              <a:off x="6780372" y="3494378"/>
              <a:ext cx="870059" cy="17227"/>
            </a:xfrm>
            <a:custGeom>
              <a:rect b="b" l="l" r="r" t="t"/>
              <a:pathLst>
                <a:path extrusionOk="0" h="620" w="31314">
                  <a:moveTo>
                    <a:pt x="301" y="0"/>
                  </a:moveTo>
                  <a:cubicBezTo>
                    <a:pt x="132" y="0"/>
                    <a:pt x="0" y="139"/>
                    <a:pt x="0" y="310"/>
                  </a:cubicBezTo>
                  <a:cubicBezTo>
                    <a:pt x="0" y="489"/>
                    <a:pt x="143" y="620"/>
                    <a:pt x="322" y="620"/>
                  </a:cubicBezTo>
                  <a:lnTo>
                    <a:pt x="31004" y="620"/>
                  </a:lnTo>
                  <a:cubicBezTo>
                    <a:pt x="31171" y="620"/>
                    <a:pt x="31314" y="489"/>
                    <a:pt x="31314" y="310"/>
                  </a:cubicBezTo>
                  <a:cubicBezTo>
                    <a:pt x="31314" y="132"/>
                    <a:pt x="31171" y="1"/>
                    <a:pt x="31004" y="1"/>
                  </a:cubicBezTo>
                  <a:lnTo>
                    <a:pt x="322" y="1"/>
                  </a:lnTo>
                  <a:cubicBezTo>
                    <a:pt x="315" y="0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1"/>
            <p:cNvSpPr/>
            <p:nvPr/>
          </p:nvSpPr>
          <p:spPr>
            <a:xfrm>
              <a:off x="6092644" y="3484459"/>
              <a:ext cx="717881" cy="140953"/>
            </a:xfrm>
            <a:custGeom>
              <a:rect b="b" l="l" r="r" t="t"/>
              <a:pathLst>
                <a:path extrusionOk="0" h="5073" w="25837">
                  <a:moveTo>
                    <a:pt x="0" y="1"/>
                  </a:moveTo>
                  <a:lnTo>
                    <a:pt x="0" y="5073"/>
                  </a:lnTo>
                  <a:lnTo>
                    <a:pt x="25837" y="5073"/>
                  </a:lnTo>
                  <a:lnTo>
                    <a:pt x="25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1"/>
            <p:cNvSpPr/>
            <p:nvPr/>
          </p:nvSpPr>
          <p:spPr>
            <a:xfrm>
              <a:off x="6064193" y="3439810"/>
              <a:ext cx="800597" cy="44678"/>
            </a:xfrm>
            <a:custGeom>
              <a:rect b="b" l="l" r="r" t="t"/>
              <a:pathLst>
                <a:path extrusionOk="0" h="1608" w="28814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608"/>
                    <a:pt x="810" y="1608"/>
                  </a:cubicBezTo>
                  <a:lnTo>
                    <a:pt x="28016" y="1608"/>
                  </a:lnTo>
                  <a:cubicBezTo>
                    <a:pt x="28456" y="1608"/>
                    <a:pt x="28813" y="1250"/>
                    <a:pt x="28813" y="798"/>
                  </a:cubicBezTo>
                  <a:lnTo>
                    <a:pt x="28801" y="798"/>
                  </a:lnTo>
                  <a:cubicBezTo>
                    <a:pt x="28813" y="358"/>
                    <a:pt x="28444" y="0"/>
                    <a:pt x="28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1"/>
            <p:cNvSpPr/>
            <p:nvPr/>
          </p:nvSpPr>
          <p:spPr>
            <a:xfrm>
              <a:off x="5087321" y="4981671"/>
              <a:ext cx="299439" cy="34426"/>
            </a:xfrm>
            <a:custGeom>
              <a:rect b="b" l="l" r="r" t="t"/>
              <a:pathLst>
                <a:path extrusionOk="0" h="1239" w="10777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lnTo>
                    <a:pt x="10157" y="1239"/>
                  </a:lnTo>
                  <a:cubicBezTo>
                    <a:pt x="10502" y="1239"/>
                    <a:pt x="10776" y="965"/>
                    <a:pt x="10776" y="619"/>
                  </a:cubicBezTo>
                  <a:cubicBezTo>
                    <a:pt x="10776" y="274"/>
                    <a:pt x="10502" y="0"/>
                    <a:pt x="10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1"/>
            <p:cNvSpPr/>
            <p:nvPr/>
          </p:nvSpPr>
          <p:spPr>
            <a:xfrm>
              <a:off x="5545834" y="4983311"/>
              <a:ext cx="299745" cy="34759"/>
            </a:xfrm>
            <a:custGeom>
              <a:rect b="b" l="l" r="r" t="t"/>
              <a:pathLst>
                <a:path extrusionOk="0" h="1251" w="10788">
                  <a:moveTo>
                    <a:pt x="631" y="1"/>
                  </a:moveTo>
                  <a:cubicBezTo>
                    <a:pt x="286" y="1"/>
                    <a:pt x="12" y="287"/>
                    <a:pt x="12" y="632"/>
                  </a:cubicBezTo>
                  <a:cubicBezTo>
                    <a:pt x="0" y="965"/>
                    <a:pt x="286" y="1251"/>
                    <a:pt x="631" y="1251"/>
                  </a:cubicBezTo>
                  <a:lnTo>
                    <a:pt x="10168" y="1251"/>
                  </a:lnTo>
                  <a:cubicBezTo>
                    <a:pt x="10513" y="1251"/>
                    <a:pt x="10787" y="965"/>
                    <a:pt x="10787" y="632"/>
                  </a:cubicBezTo>
                  <a:cubicBezTo>
                    <a:pt x="10787" y="287"/>
                    <a:pt x="10513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1"/>
            <p:cNvSpPr/>
            <p:nvPr/>
          </p:nvSpPr>
          <p:spPr>
            <a:xfrm>
              <a:off x="5958671" y="4983311"/>
              <a:ext cx="299745" cy="34759"/>
            </a:xfrm>
            <a:custGeom>
              <a:rect b="b" l="l" r="r" t="t"/>
              <a:pathLst>
                <a:path extrusionOk="0" h="1251" w="10788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68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1"/>
            <p:cNvSpPr/>
            <p:nvPr/>
          </p:nvSpPr>
          <p:spPr>
            <a:xfrm>
              <a:off x="6609002" y="4983311"/>
              <a:ext cx="299745" cy="34759"/>
            </a:xfrm>
            <a:custGeom>
              <a:rect b="b" l="l" r="r" t="t"/>
              <a:pathLst>
                <a:path extrusionOk="0" h="1251" w="10788">
                  <a:moveTo>
                    <a:pt x="632" y="1"/>
                  </a:moveTo>
                  <a:cubicBezTo>
                    <a:pt x="286" y="1"/>
                    <a:pt x="1" y="287"/>
                    <a:pt x="13" y="632"/>
                  </a:cubicBezTo>
                  <a:cubicBezTo>
                    <a:pt x="13" y="965"/>
                    <a:pt x="286" y="1251"/>
                    <a:pt x="632" y="1251"/>
                  </a:cubicBezTo>
                  <a:lnTo>
                    <a:pt x="10169" y="1251"/>
                  </a:lnTo>
                  <a:cubicBezTo>
                    <a:pt x="10514" y="1251"/>
                    <a:pt x="10788" y="965"/>
                    <a:pt x="10788" y="632"/>
                  </a:cubicBezTo>
                  <a:cubicBezTo>
                    <a:pt x="10788" y="287"/>
                    <a:pt x="10514" y="1"/>
                    <a:pt x="10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1"/>
            <p:cNvSpPr/>
            <p:nvPr/>
          </p:nvSpPr>
          <p:spPr>
            <a:xfrm>
              <a:off x="7021839" y="4983311"/>
              <a:ext cx="299745" cy="34759"/>
            </a:xfrm>
            <a:custGeom>
              <a:rect b="b" l="l" r="r" t="t"/>
              <a:pathLst>
                <a:path extrusionOk="0" h="1251" w="10788">
                  <a:moveTo>
                    <a:pt x="620" y="1"/>
                  </a:moveTo>
                  <a:cubicBezTo>
                    <a:pt x="275" y="1"/>
                    <a:pt x="1" y="287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lnTo>
                    <a:pt x="10157" y="1251"/>
                  </a:lnTo>
                  <a:cubicBezTo>
                    <a:pt x="10502" y="1251"/>
                    <a:pt x="10788" y="965"/>
                    <a:pt x="10788" y="632"/>
                  </a:cubicBezTo>
                  <a:cubicBezTo>
                    <a:pt x="10788" y="287"/>
                    <a:pt x="10502" y="1"/>
                    <a:pt x="10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1"/>
            <p:cNvSpPr/>
            <p:nvPr/>
          </p:nvSpPr>
          <p:spPr>
            <a:xfrm>
              <a:off x="7436677" y="4983311"/>
              <a:ext cx="299745" cy="34759"/>
            </a:xfrm>
            <a:custGeom>
              <a:rect b="b" l="l" r="r" t="t"/>
              <a:pathLst>
                <a:path extrusionOk="0" h="1251" w="10788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56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1"/>
            <p:cNvSpPr/>
            <p:nvPr/>
          </p:nvSpPr>
          <p:spPr>
            <a:xfrm>
              <a:off x="6173689" y="3290612"/>
              <a:ext cx="25479" cy="146594"/>
            </a:xfrm>
            <a:custGeom>
              <a:rect b="b" l="l" r="r" t="t"/>
              <a:pathLst>
                <a:path extrusionOk="0" h="5276" w="917">
                  <a:moveTo>
                    <a:pt x="464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1"/>
            <p:cNvSpPr/>
            <p:nvPr/>
          </p:nvSpPr>
          <p:spPr>
            <a:xfrm>
              <a:off x="6159463" y="3154666"/>
              <a:ext cx="85022" cy="178324"/>
            </a:xfrm>
            <a:custGeom>
              <a:rect b="b" l="l" r="r" t="t"/>
              <a:pathLst>
                <a:path extrusionOk="0" h="6418" w="3060">
                  <a:moveTo>
                    <a:pt x="1536" y="0"/>
                  </a:moveTo>
                  <a:cubicBezTo>
                    <a:pt x="691" y="0"/>
                    <a:pt x="0" y="691"/>
                    <a:pt x="0" y="1536"/>
                  </a:cubicBezTo>
                  <a:lnTo>
                    <a:pt x="0" y="4882"/>
                  </a:lnTo>
                  <a:cubicBezTo>
                    <a:pt x="0" y="5727"/>
                    <a:pt x="691" y="6418"/>
                    <a:pt x="1536" y="6418"/>
                  </a:cubicBezTo>
                  <a:cubicBezTo>
                    <a:pt x="2369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69" y="0"/>
                    <a:pt x="1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1"/>
            <p:cNvSpPr/>
            <p:nvPr/>
          </p:nvSpPr>
          <p:spPr>
            <a:xfrm>
              <a:off x="6171688" y="3084539"/>
              <a:ext cx="55264" cy="106194"/>
            </a:xfrm>
            <a:custGeom>
              <a:rect b="b" l="l" r="r" t="t"/>
              <a:pathLst>
                <a:path extrusionOk="0" h="3822" w="1989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1"/>
            <p:cNvSpPr/>
            <p:nvPr/>
          </p:nvSpPr>
          <p:spPr>
            <a:xfrm>
              <a:off x="6184913" y="3084539"/>
              <a:ext cx="42039" cy="80743"/>
            </a:xfrm>
            <a:custGeom>
              <a:rect b="b" l="l" r="r" t="t"/>
              <a:pathLst>
                <a:path extrusionOk="0" h="2906" w="1513">
                  <a:moveTo>
                    <a:pt x="763" y="0"/>
                  </a:moveTo>
                  <a:cubicBezTo>
                    <a:pt x="346" y="0"/>
                    <a:pt x="1" y="643"/>
                    <a:pt x="1" y="1453"/>
                  </a:cubicBezTo>
                  <a:cubicBezTo>
                    <a:pt x="1" y="2250"/>
                    <a:pt x="346" y="2905"/>
                    <a:pt x="763" y="2905"/>
                  </a:cubicBezTo>
                  <a:cubicBezTo>
                    <a:pt x="1180" y="2905"/>
                    <a:pt x="1513" y="2250"/>
                    <a:pt x="1513" y="1453"/>
                  </a:cubicBezTo>
                  <a:cubicBezTo>
                    <a:pt x="1513" y="643"/>
                    <a:pt x="118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1"/>
            <p:cNvSpPr/>
            <p:nvPr/>
          </p:nvSpPr>
          <p:spPr>
            <a:xfrm>
              <a:off x="6210391" y="3243963"/>
              <a:ext cx="33120" cy="140314"/>
            </a:xfrm>
            <a:custGeom>
              <a:rect b="b" l="l" r="r" t="t"/>
              <a:pathLst>
                <a:path extrusionOk="0" h="5050" w="1192">
                  <a:moveTo>
                    <a:pt x="596" y="1"/>
                  </a:moveTo>
                  <a:cubicBezTo>
                    <a:pt x="275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5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1"/>
            <p:cNvSpPr/>
            <p:nvPr/>
          </p:nvSpPr>
          <p:spPr>
            <a:xfrm>
              <a:off x="6295075" y="3290612"/>
              <a:ext cx="25507" cy="146594"/>
            </a:xfrm>
            <a:custGeom>
              <a:rect b="b" l="l" r="r" t="t"/>
              <a:pathLst>
                <a:path extrusionOk="0" h="5276" w="918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1"/>
            <p:cNvSpPr/>
            <p:nvPr/>
          </p:nvSpPr>
          <p:spPr>
            <a:xfrm>
              <a:off x="6280517" y="3154666"/>
              <a:ext cx="85383" cy="178324"/>
            </a:xfrm>
            <a:custGeom>
              <a:rect b="b" l="l" r="r" t="t"/>
              <a:pathLst>
                <a:path extrusionOk="0" h="6418" w="3073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73" y="5739"/>
                    <a:pt x="3073" y="4882"/>
                  </a:cubicBezTo>
                  <a:lnTo>
                    <a:pt x="3061" y="1536"/>
                  </a:lnTo>
                  <a:cubicBezTo>
                    <a:pt x="3061" y="691"/>
                    <a:pt x="2370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1"/>
            <p:cNvSpPr/>
            <p:nvPr/>
          </p:nvSpPr>
          <p:spPr>
            <a:xfrm>
              <a:off x="6292769" y="3084539"/>
              <a:ext cx="55264" cy="106194"/>
            </a:xfrm>
            <a:custGeom>
              <a:rect b="b" l="l" r="r" t="t"/>
              <a:pathLst>
                <a:path extrusionOk="0" h="3822" w="1989">
                  <a:moveTo>
                    <a:pt x="1000" y="0"/>
                  </a:moveTo>
                  <a:cubicBezTo>
                    <a:pt x="453" y="0"/>
                    <a:pt x="0" y="857"/>
                    <a:pt x="0" y="1905"/>
                  </a:cubicBezTo>
                  <a:cubicBezTo>
                    <a:pt x="0" y="2965"/>
                    <a:pt x="453" y="3822"/>
                    <a:pt x="1000" y="3822"/>
                  </a:cubicBezTo>
                  <a:cubicBezTo>
                    <a:pt x="1548" y="3822"/>
                    <a:pt x="1989" y="2965"/>
                    <a:pt x="1989" y="1905"/>
                  </a:cubicBezTo>
                  <a:cubicBezTo>
                    <a:pt x="1989" y="857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1"/>
            <p:cNvSpPr/>
            <p:nvPr/>
          </p:nvSpPr>
          <p:spPr>
            <a:xfrm>
              <a:off x="6306328" y="3084539"/>
              <a:ext cx="41705" cy="80743"/>
            </a:xfrm>
            <a:custGeom>
              <a:rect b="b" l="l" r="r" t="t"/>
              <a:pathLst>
                <a:path extrusionOk="0" h="2906" w="1501">
                  <a:moveTo>
                    <a:pt x="751" y="0"/>
                  </a:moveTo>
                  <a:cubicBezTo>
                    <a:pt x="334" y="0"/>
                    <a:pt x="0" y="643"/>
                    <a:pt x="0" y="1453"/>
                  </a:cubicBezTo>
                  <a:cubicBezTo>
                    <a:pt x="0" y="2250"/>
                    <a:pt x="334" y="2905"/>
                    <a:pt x="751" y="2905"/>
                  </a:cubicBezTo>
                  <a:cubicBezTo>
                    <a:pt x="1167" y="2905"/>
                    <a:pt x="1501" y="2250"/>
                    <a:pt x="1501" y="1453"/>
                  </a:cubicBezTo>
                  <a:cubicBezTo>
                    <a:pt x="1501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1"/>
            <p:cNvSpPr/>
            <p:nvPr/>
          </p:nvSpPr>
          <p:spPr>
            <a:xfrm>
              <a:off x="6331805" y="3243963"/>
              <a:ext cx="33092" cy="140314"/>
            </a:xfrm>
            <a:custGeom>
              <a:rect b="b" l="l" r="r" t="t"/>
              <a:pathLst>
                <a:path extrusionOk="0" h="5050" w="1191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1"/>
            <p:cNvSpPr/>
            <p:nvPr/>
          </p:nvSpPr>
          <p:spPr>
            <a:xfrm>
              <a:off x="6729083" y="3290612"/>
              <a:ext cx="25507" cy="146594"/>
            </a:xfrm>
            <a:custGeom>
              <a:rect b="b" l="l" r="r" t="t"/>
              <a:pathLst>
                <a:path extrusionOk="0" h="5276" w="918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1"/>
            <p:cNvSpPr/>
            <p:nvPr/>
          </p:nvSpPr>
          <p:spPr>
            <a:xfrm>
              <a:off x="6683768" y="3154666"/>
              <a:ext cx="85050" cy="178324"/>
            </a:xfrm>
            <a:custGeom>
              <a:rect b="b" l="l" r="r" t="t"/>
              <a:pathLst>
                <a:path extrusionOk="0" h="6418" w="3061">
                  <a:moveTo>
                    <a:pt x="1525" y="0"/>
                  </a:moveTo>
                  <a:cubicBezTo>
                    <a:pt x="679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79" y="6418"/>
                    <a:pt x="1525" y="6418"/>
                  </a:cubicBezTo>
                  <a:cubicBezTo>
                    <a:pt x="2370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70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1"/>
            <p:cNvSpPr/>
            <p:nvPr/>
          </p:nvSpPr>
          <p:spPr>
            <a:xfrm>
              <a:off x="6701300" y="3084539"/>
              <a:ext cx="55264" cy="106194"/>
            </a:xfrm>
            <a:custGeom>
              <a:rect b="b" l="l" r="r" t="t"/>
              <a:pathLst>
                <a:path extrusionOk="0" h="3822" w="1989">
                  <a:moveTo>
                    <a:pt x="1001" y="0"/>
                  </a:moveTo>
                  <a:cubicBezTo>
                    <a:pt x="453" y="0"/>
                    <a:pt x="1" y="857"/>
                    <a:pt x="1" y="1905"/>
                  </a:cubicBezTo>
                  <a:cubicBezTo>
                    <a:pt x="1" y="2965"/>
                    <a:pt x="453" y="3822"/>
                    <a:pt x="1001" y="3822"/>
                  </a:cubicBezTo>
                  <a:cubicBezTo>
                    <a:pt x="1536" y="3822"/>
                    <a:pt x="1989" y="2965"/>
                    <a:pt x="1989" y="1905"/>
                  </a:cubicBezTo>
                  <a:cubicBezTo>
                    <a:pt x="1989" y="857"/>
                    <a:pt x="1536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1"/>
            <p:cNvSpPr/>
            <p:nvPr/>
          </p:nvSpPr>
          <p:spPr>
            <a:xfrm>
              <a:off x="6701300" y="3084539"/>
              <a:ext cx="42039" cy="80743"/>
            </a:xfrm>
            <a:custGeom>
              <a:rect b="b" l="l" r="r" t="t"/>
              <a:pathLst>
                <a:path extrusionOk="0" h="2906" w="1513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7" y="2905"/>
                    <a:pt x="1513" y="2250"/>
                    <a:pt x="1513" y="1453"/>
                  </a:cubicBezTo>
                  <a:cubicBezTo>
                    <a:pt x="1513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1"/>
            <p:cNvSpPr/>
            <p:nvPr/>
          </p:nvSpPr>
          <p:spPr>
            <a:xfrm>
              <a:off x="6684768" y="3243963"/>
              <a:ext cx="33092" cy="140314"/>
            </a:xfrm>
            <a:custGeom>
              <a:rect b="b" l="l" r="r" t="t"/>
              <a:pathLst>
                <a:path extrusionOk="0" h="5050" w="1191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1"/>
            <p:cNvSpPr/>
            <p:nvPr/>
          </p:nvSpPr>
          <p:spPr>
            <a:xfrm>
              <a:off x="6607697" y="3290612"/>
              <a:ext cx="25479" cy="146594"/>
            </a:xfrm>
            <a:custGeom>
              <a:rect b="b" l="l" r="r" t="t"/>
              <a:pathLst>
                <a:path extrusionOk="0" h="5276" w="917">
                  <a:moveTo>
                    <a:pt x="453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1"/>
            <p:cNvSpPr/>
            <p:nvPr/>
          </p:nvSpPr>
          <p:spPr>
            <a:xfrm>
              <a:off x="6562354" y="3154666"/>
              <a:ext cx="85050" cy="178324"/>
            </a:xfrm>
            <a:custGeom>
              <a:rect b="b" l="l" r="r" t="t"/>
              <a:pathLst>
                <a:path extrusionOk="0" h="6418" w="3061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61" y="5727"/>
                    <a:pt x="3061" y="4882"/>
                  </a:cubicBezTo>
                  <a:lnTo>
                    <a:pt x="3061" y="1536"/>
                  </a:lnTo>
                  <a:cubicBezTo>
                    <a:pt x="3061" y="691"/>
                    <a:pt x="2382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1"/>
            <p:cNvSpPr/>
            <p:nvPr/>
          </p:nvSpPr>
          <p:spPr>
            <a:xfrm>
              <a:off x="6580219" y="3084539"/>
              <a:ext cx="55292" cy="106194"/>
            </a:xfrm>
            <a:custGeom>
              <a:rect b="b" l="l" r="r" t="t"/>
              <a:pathLst>
                <a:path extrusionOk="0" h="3822" w="199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1"/>
            <p:cNvSpPr/>
            <p:nvPr/>
          </p:nvSpPr>
          <p:spPr>
            <a:xfrm>
              <a:off x="6580219" y="3084539"/>
              <a:ext cx="41733" cy="80743"/>
            </a:xfrm>
            <a:custGeom>
              <a:rect b="b" l="l" r="r" t="t"/>
              <a:pathLst>
                <a:path extrusionOk="0" h="2906" w="1502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8" y="2905"/>
                    <a:pt x="1501" y="2250"/>
                    <a:pt x="1501" y="1453"/>
                  </a:cubicBezTo>
                  <a:cubicBezTo>
                    <a:pt x="1501" y="643"/>
                    <a:pt x="1168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1"/>
            <p:cNvSpPr/>
            <p:nvPr/>
          </p:nvSpPr>
          <p:spPr>
            <a:xfrm>
              <a:off x="6563354" y="3243963"/>
              <a:ext cx="33120" cy="140314"/>
            </a:xfrm>
            <a:custGeom>
              <a:rect b="b" l="l" r="r" t="t"/>
              <a:pathLst>
                <a:path extrusionOk="0" h="5050" w="1192">
                  <a:moveTo>
                    <a:pt x="596" y="1"/>
                  </a:moveTo>
                  <a:cubicBezTo>
                    <a:pt x="274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4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1"/>
            <p:cNvSpPr/>
            <p:nvPr/>
          </p:nvSpPr>
          <p:spPr>
            <a:xfrm>
              <a:off x="6438328" y="2949232"/>
              <a:ext cx="34426" cy="490628"/>
            </a:xfrm>
            <a:custGeom>
              <a:rect b="b" l="l" r="r" t="t"/>
              <a:pathLst>
                <a:path extrusionOk="0" h="17658" w="1239">
                  <a:moveTo>
                    <a:pt x="0" y="0"/>
                  </a:moveTo>
                  <a:lnTo>
                    <a:pt x="0" y="17657"/>
                  </a:lnTo>
                  <a:lnTo>
                    <a:pt x="1238" y="17657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1"/>
            <p:cNvSpPr/>
            <p:nvPr/>
          </p:nvSpPr>
          <p:spPr>
            <a:xfrm>
              <a:off x="6431048" y="2851322"/>
              <a:ext cx="667" cy="28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24" y="0"/>
                  </a:lnTo>
                  <a:lnTo>
                    <a:pt x="0" y="0"/>
                  </a:ln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1"/>
            <p:cNvSpPr/>
            <p:nvPr/>
          </p:nvSpPr>
          <p:spPr>
            <a:xfrm>
              <a:off x="6332333" y="2827789"/>
              <a:ext cx="104694" cy="47040"/>
            </a:xfrm>
            <a:custGeom>
              <a:rect b="b" l="l" r="r" t="t"/>
              <a:pathLst>
                <a:path extrusionOk="0" h="1693" w="3768">
                  <a:moveTo>
                    <a:pt x="281" y="1"/>
                  </a:moveTo>
                  <a:cubicBezTo>
                    <a:pt x="1" y="1"/>
                    <a:pt x="1" y="431"/>
                    <a:pt x="281" y="431"/>
                  </a:cubicBezTo>
                  <a:cubicBezTo>
                    <a:pt x="288" y="431"/>
                    <a:pt x="295" y="431"/>
                    <a:pt x="303" y="430"/>
                  </a:cubicBezTo>
                  <a:lnTo>
                    <a:pt x="791" y="430"/>
                  </a:lnTo>
                  <a:cubicBezTo>
                    <a:pt x="505" y="430"/>
                    <a:pt x="505" y="847"/>
                    <a:pt x="791" y="847"/>
                  </a:cubicBezTo>
                  <a:lnTo>
                    <a:pt x="1267" y="847"/>
                  </a:lnTo>
                  <a:cubicBezTo>
                    <a:pt x="1005" y="871"/>
                    <a:pt x="1005" y="1252"/>
                    <a:pt x="1267" y="1276"/>
                  </a:cubicBezTo>
                  <a:lnTo>
                    <a:pt x="1529" y="1276"/>
                  </a:lnTo>
                  <a:cubicBezTo>
                    <a:pt x="1279" y="1288"/>
                    <a:pt x="1279" y="1669"/>
                    <a:pt x="1529" y="1693"/>
                  </a:cubicBezTo>
                  <a:lnTo>
                    <a:pt x="2184" y="1693"/>
                  </a:lnTo>
                  <a:cubicBezTo>
                    <a:pt x="2767" y="1693"/>
                    <a:pt x="3303" y="1371"/>
                    <a:pt x="3577" y="847"/>
                  </a:cubicBezTo>
                  <a:cubicBezTo>
                    <a:pt x="3708" y="621"/>
                    <a:pt x="3767" y="359"/>
                    <a:pt x="3767" y="109"/>
                  </a:cubicBezTo>
                  <a:lnTo>
                    <a:pt x="3767" y="2"/>
                  </a:lnTo>
                  <a:lnTo>
                    <a:pt x="303" y="2"/>
                  </a:lnTo>
                  <a:cubicBezTo>
                    <a:pt x="295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1"/>
            <p:cNvSpPr/>
            <p:nvPr/>
          </p:nvSpPr>
          <p:spPr>
            <a:xfrm>
              <a:off x="6477364" y="2851322"/>
              <a:ext cx="667" cy="28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1"/>
            <p:cNvSpPr/>
            <p:nvPr/>
          </p:nvSpPr>
          <p:spPr>
            <a:xfrm>
              <a:off x="6472057" y="2827789"/>
              <a:ext cx="104360" cy="46846"/>
            </a:xfrm>
            <a:custGeom>
              <a:rect b="b" l="l" r="r" t="t"/>
              <a:pathLst>
                <a:path extrusionOk="0" h="1686" w="3756">
                  <a:moveTo>
                    <a:pt x="3475" y="1"/>
                  </a:moveTo>
                  <a:cubicBezTo>
                    <a:pt x="3468" y="1"/>
                    <a:pt x="3461" y="1"/>
                    <a:pt x="3453" y="2"/>
                  </a:cubicBezTo>
                  <a:lnTo>
                    <a:pt x="1" y="2"/>
                  </a:lnTo>
                  <a:lnTo>
                    <a:pt x="1" y="109"/>
                  </a:lnTo>
                  <a:cubicBezTo>
                    <a:pt x="1" y="359"/>
                    <a:pt x="60" y="621"/>
                    <a:pt x="179" y="847"/>
                  </a:cubicBezTo>
                  <a:lnTo>
                    <a:pt x="191" y="847"/>
                  </a:lnTo>
                  <a:cubicBezTo>
                    <a:pt x="465" y="1359"/>
                    <a:pt x="1001" y="1681"/>
                    <a:pt x="1584" y="1681"/>
                  </a:cubicBezTo>
                  <a:lnTo>
                    <a:pt x="2227" y="1681"/>
                  </a:lnTo>
                  <a:cubicBezTo>
                    <a:pt x="2240" y="1684"/>
                    <a:pt x="2253" y="1685"/>
                    <a:pt x="2264" y="1685"/>
                  </a:cubicBezTo>
                  <a:cubicBezTo>
                    <a:pt x="2448" y="1685"/>
                    <a:pt x="2463" y="1329"/>
                    <a:pt x="2311" y="1276"/>
                  </a:cubicBezTo>
                  <a:lnTo>
                    <a:pt x="2489" y="1276"/>
                  </a:lnTo>
                  <a:cubicBezTo>
                    <a:pt x="2751" y="1252"/>
                    <a:pt x="2751" y="871"/>
                    <a:pt x="2489" y="847"/>
                  </a:cubicBezTo>
                  <a:lnTo>
                    <a:pt x="2977" y="847"/>
                  </a:lnTo>
                  <a:cubicBezTo>
                    <a:pt x="3251" y="847"/>
                    <a:pt x="3251" y="430"/>
                    <a:pt x="2977" y="430"/>
                  </a:cubicBezTo>
                  <a:lnTo>
                    <a:pt x="3453" y="430"/>
                  </a:lnTo>
                  <a:cubicBezTo>
                    <a:pt x="3461" y="431"/>
                    <a:pt x="3468" y="431"/>
                    <a:pt x="3475" y="431"/>
                  </a:cubicBezTo>
                  <a:cubicBezTo>
                    <a:pt x="3756" y="431"/>
                    <a:pt x="3756" y="1"/>
                    <a:pt x="3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1"/>
            <p:cNvSpPr/>
            <p:nvPr/>
          </p:nvSpPr>
          <p:spPr>
            <a:xfrm>
              <a:off x="6423436" y="2813592"/>
              <a:ext cx="63878" cy="86384"/>
            </a:xfrm>
            <a:custGeom>
              <a:rect b="b" l="l" r="r" t="t"/>
              <a:pathLst>
                <a:path extrusionOk="0" h="3109" w="2299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lnTo>
                    <a:pt x="0" y="1965"/>
                  </a:lnTo>
                  <a:cubicBezTo>
                    <a:pt x="0" y="2596"/>
                    <a:pt x="512" y="3108"/>
                    <a:pt x="1155" y="3108"/>
                  </a:cubicBezTo>
                  <a:cubicBezTo>
                    <a:pt x="1786" y="3108"/>
                    <a:pt x="2298" y="2596"/>
                    <a:pt x="2298" y="1965"/>
                  </a:cubicBezTo>
                  <a:lnTo>
                    <a:pt x="2298" y="1156"/>
                  </a:lnTo>
                  <a:cubicBezTo>
                    <a:pt x="2298" y="513"/>
                    <a:pt x="1786" y="1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1"/>
            <p:cNvSpPr/>
            <p:nvPr/>
          </p:nvSpPr>
          <p:spPr>
            <a:xfrm>
              <a:off x="6435994" y="2786475"/>
              <a:ext cx="38399" cy="38399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1"/>
            <p:cNvSpPr/>
            <p:nvPr/>
          </p:nvSpPr>
          <p:spPr>
            <a:xfrm>
              <a:off x="6406877" y="2896443"/>
              <a:ext cx="84077" cy="71991"/>
            </a:xfrm>
            <a:custGeom>
              <a:rect b="b" l="l" r="r" t="t"/>
              <a:pathLst>
                <a:path extrusionOk="0" h="2591" w="3026">
                  <a:moveTo>
                    <a:pt x="1739" y="567"/>
                  </a:moveTo>
                  <a:cubicBezTo>
                    <a:pt x="2132" y="567"/>
                    <a:pt x="2466" y="888"/>
                    <a:pt x="2466" y="1293"/>
                  </a:cubicBezTo>
                  <a:cubicBezTo>
                    <a:pt x="2466" y="1737"/>
                    <a:pt x="2104" y="2033"/>
                    <a:pt x="1727" y="2033"/>
                  </a:cubicBezTo>
                  <a:cubicBezTo>
                    <a:pt x="1548" y="2033"/>
                    <a:pt x="1365" y="1967"/>
                    <a:pt x="1215" y="1817"/>
                  </a:cubicBezTo>
                  <a:cubicBezTo>
                    <a:pt x="763" y="1365"/>
                    <a:pt x="1084" y="567"/>
                    <a:pt x="1739" y="567"/>
                  </a:cubicBezTo>
                  <a:close/>
                  <a:moveTo>
                    <a:pt x="1731" y="1"/>
                  </a:moveTo>
                  <a:cubicBezTo>
                    <a:pt x="1412" y="1"/>
                    <a:pt x="1086" y="121"/>
                    <a:pt x="823" y="388"/>
                  </a:cubicBezTo>
                  <a:cubicBezTo>
                    <a:pt x="1" y="1198"/>
                    <a:pt x="584" y="2591"/>
                    <a:pt x="1739" y="2591"/>
                  </a:cubicBezTo>
                  <a:cubicBezTo>
                    <a:pt x="2454" y="2591"/>
                    <a:pt x="3025" y="2008"/>
                    <a:pt x="3025" y="1293"/>
                  </a:cubicBezTo>
                  <a:cubicBezTo>
                    <a:pt x="3025" y="514"/>
                    <a:pt x="2392" y="1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1"/>
            <p:cNvSpPr/>
            <p:nvPr/>
          </p:nvSpPr>
          <p:spPr>
            <a:xfrm>
              <a:off x="5555420" y="3927749"/>
              <a:ext cx="13587" cy="1056302"/>
            </a:xfrm>
            <a:custGeom>
              <a:rect b="b" l="l" r="r" t="t"/>
              <a:pathLst>
                <a:path extrusionOk="0" h="38017" w="489">
                  <a:moveTo>
                    <a:pt x="0" y="0"/>
                  </a:moveTo>
                  <a:lnTo>
                    <a:pt x="0" y="38017"/>
                  </a:lnTo>
                  <a:lnTo>
                    <a:pt x="488" y="3801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1"/>
            <p:cNvSpPr/>
            <p:nvPr/>
          </p:nvSpPr>
          <p:spPr>
            <a:xfrm>
              <a:off x="6020518" y="3929722"/>
              <a:ext cx="13587" cy="1056330"/>
            </a:xfrm>
            <a:custGeom>
              <a:rect b="b" l="l" r="r" t="t"/>
              <a:pathLst>
                <a:path extrusionOk="0" h="38018" w="489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1"/>
            <p:cNvSpPr/>
            <p:nvPr/>
          </p:nvSpPr>
          <p:spPr>
            <a:xfrm>
              <a:off x="6835606" y="3929722"/>
              <a:ext cx="13587" cy="1056330"/>
            </a:xfrm>
            <a:custGeom>
              <a:rect b="b" l="l" r="r" t="t"/>
              <a:pathLst>
                <a:path extrusionOk="0" h="38018" w="489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1"/>
            <p:cNvSpPr/>
            <p:nvPr/>
          </p:nvSpPr>
          <p:spPr>
            <a:xfrm>
              <a:off x="7254388" y="3929722"/>
              <a:ext cx="13587" cy="1056330"/>
            </a:xfrm>
            <a:custGeom>
              <a:rect b="b" l="l" r="r" t="t"/>
              <a:pathLst>
                <a:path extrusionOk="0" h="38018" w="489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1"/>
            <p:cNvSpPr/>
            <p:nvPr/>
          </p:nvSpPr>
          <p:spPr>
            <a:xfrm>
              <a:off x="7673199" y="3929722"/>
              <a:ext cx="13920" cy="1056330"/>
            </a:xfrm>
            <a:custGeom>
              <a:rect b="b" l="l" r="r" t="t"/>
              <a:pathLst>
                <a:path extrusionOk="0" h="38018" w="501">
                  <a:moveTo>
                    <a:pt x="0" y="0"/>
                  </a:moveTo>
                  <a:lnTo>
                    <a:pt x="0" y="38017"/>
                  </a:lnTo>
                  <a:lnTo>
                    <a:pt x="500" y="38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81"/>
          <p:cNvSpPr txBox="1"/>
          <p:nvPr/>
        </p:nvSpPr>
        <p:spPr>
          <a:xfrm>
            <a:off x="721625" y="3376225"/>
            <a:ext cx="3463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</a:pPr>
            <a:r>
              <a:rPr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Dimensionality reduction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69" name="Google Shape;226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01388"/>
            <a:ext cx="9069752" cy="41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83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</a:t>
            </a:r>
            <a:r>
              <a:rPr lang="zh-CN">
                <a:solidFill>
                  <a:schemeClr val="accent4"/>
                </a:solidFill>
              </a:rPr>
              <a:t>try to simplify the model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281" name="Google Shape;22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000" y="1067884"/>
            <a:ext cx="5780806" cy="38551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83"/>
          <p:cNvSpPr txBox="1"/>
          <p:nvPr/>
        </p:nvSpPr>
        <p:spPr>
          <a:xfrm>
            <a:off x="331400" y="1517825"/>
            <a:ext cx="2865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From heat map it is observed that the attributes </a:t>
            </a:r>
            <a:r>
              <a:rPr b="1" lang="zh-CN" sz="1500"/>
              <a:t>“TAX”</a:t>
            </a:r>
            <a:r>
              <a:rPr lang="zh-CN" sz="1500"/>
              <a:t> and </a:t>
            </a:r>
            <a:r>
              <a:rPr b="1" lang="zh-CN" sz="1500"/>
              <a:t>“RAD”</a:t>
            </a:r>
            <a:r>
              <a:rPr lang="zh-CN" sz="1500"/>
              <a:t> are highly correlated (0.91).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They are having similar behavior and will also have similar impact while doing prediction calculation.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Remove RAD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283" name="Google Shape;2283;p83"/>
          <p:cNvSpPr/>
          <p:nvPr/>
        </p:nvSpPr>
        <p:spPr>
          <a:xfrm>
            <a:off x="5728925" y="3462350"/>
            <a:ext cx="479400" cy="28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84" name="Google Shape;2284;p83"/>
          <p:cNvSpPr/>
          <p:nvPr/>
        </p:nvSpPr>
        <p:spPr>
          <a:xfrm rot="5400000">
            <a:off x="6495000" y="2954675"/>
            <a:ext cx="390300" cy="27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85" name="Google Shape;228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84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</a:t>
            </a:r>
            <a:r>
              <a:rPr lang="zh-CN">
                <a:solidFill>
                  <a:schemeClr val="accent4"/>
                </a:solidFill>
              </a:rPr>
              <a:t>try to simplify the model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291" name="Google Shape;22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000" y="1067884"/>
            <a:ext cx="5780806" cy="38551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84"/>
          <p:cNvSpPr txBox="1"/>
          <p:nvPr/>
        </p:nvSpPr>
        <p:spPr>
          <a:xfrm>
            <a:off x="283600" y="1681050"/>
            <a:ext cx="3000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By calculating the correlation coefficient between the independent variable and the response variable, it can be found that </a:t>
            </a:r>
            <a:r>
              <a:rPr b="1" lang="zh-CN" sz="1500"/>
              <a:t>RM, TAX, NOX, INDUS,PTRATIO, and LSTAT</a:t>
            </a:r>
            <a:r>
              <a:rPr lang="zh-CN" sz="1500"/>
              <a:t> are six variables that have a greater correlation with the response variable.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293" name="Google Shape;2293;p84"/>
          <p:cNvSpPr/>
          <p:nvPr/>
        </p:nvSpPr>
        <p:spPr>
          <a:xfrm>
            <a:off x="5947150" y="3520075"/>
            <a:ext cx="280500" cy="18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94" name="Google Shape;2294;p84"/>
          <p:cNvSpPr/>
          <p:nvPr/>
        </p:nvSpPr>
        <p:spPr>
          <a:xfrm rot="5400000">
            <a:off x="6507775" y="3051650"/>
            <a:ext cx="280500" cy="18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95" name="Google Shape;2295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85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</a:t>
            </a:r>
            <a:r>
              <a:rPr lang="zh-CN">
                <a:solidFill>
                  <a:schemeClr val="accent4"/>
                </a:solidFill>
              </a:rPr>
              <a:t>try to simplify the model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301" name="Google Shape;23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25" y="1270601"/>
            <a:ext cx="7473576" cy="358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85"/>
          <p:cNvSpPr txBox="1"/>
          <p:nvPr/>
        </p:nvSpPr>
        <p:spPr>
          <a:xfrm>
            <a:off x="5243575" y="454275"/>
            <a:ext cx="3280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Remove insignificant features and check the skewness of the other features.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03" name="Google Shape;2303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86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</a:t>
            </a:r>
            <a:r>
              <a:rPr lang="zh-CN">
                <a:solidFill>
                  <a:schemeClr val="accent4"/>
                </a:solidFill>
              </a:rPr>
              <a:t>try to simplify the model</a:t>
            </a:r>
            <a:r>
              <a:rPr lang="zh-C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309" name="Google Shape;23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50" y="1326900"/>
            <a:ext cx="5618576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86"/>
          <p:cNvSpPr txBox="1"/>
          <p:nvPr/>
        </p:nvSpPr>
        <p:spPr>
          <a:xfrm>
            <a:off x="5854000" y="1663625"/>
            <a:ext cx="248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Use log transformation and box-cox transformation to fit features to a normal distribution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11" name="Google Shape;231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350" y="3069600"/>
            <a:ext cx="4690126" cy="18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86"/>
          <p:cNvSpPr txBox="1"/>
          <p:nvPr/>
        </p:nvSpPr>
        <p:spPr>
          <a:xfrm>
            <a:off x="1173825" y="3992000"/>
            <a:ext cx="1827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Check the skewness again.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13" name="Google Shape;231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87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</a:t>
            </a:r>
            <a:r>
              <a:rPr lang="zh-CN">
                <a:solidFill>
                  <a:schemeClr val="accent4"/>
                </a:solidFill>
              </a:rPr>
              <a:t>try to simplify the model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319" name="Google Shape;23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25" y="1692524"/>
            <a:ext cx="8206374" cy="26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87"/>
          <p:cNvSpPr txBox="1"/>
          <p:nvPr/>
        </p:nvSpPr>
        <p:spPr>
          <a:xfrm>
            <a:off x="4680200" y="826600"/>
            <a:ext cx="2819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21" name="Google Shape;2321;p87"/>
          <p:cNvSpPr txBox="1"/>
          <p:nvPr/>
        </p:nvSpPr>
        <p:spPr>
          <a:xfrm>
            <a:off x="952500" y="1183400"/>
            <a:ext cx="55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Divide into training set （80%）and test set （20%）</a:t>
            </a:r>
            <a:endParaRPr b="1"/>
          </a:p>
        </p:txBody>
      </p:sp>
      <p:sp>
        <p:nvSpPr>
          <p:cNvPr id="2322" name="Google Shape;2322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3"/>
          <p:cNvSpPr txBox="1"/>
          <p:nvPr>
            <p:ph type="title"/>
          </p:nvPr>
        </p:nvSpPr>
        <p:spPr>
          <a:xfrm>
            <a:off x="572690" y="29313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1.2 </a:t>
            </a:r>
            <a:r>
              <a:rPr lang="zh-CN"/>
              <a:t>Variable explanation</a:t>
            </a:r>
            <a:endParaRPr/>
          </a:p>
        </p:txBody>
      </p:sp>
      <p:sp>
        <p:nvSpPr>
          <p:cNvPr id="754" name="Google Shape;754;p43"/>
          <p:cNvSpPr txBox="1"/>
          <p:nvPr>
            <p:ph idx="1" type="subTitle"/>
          </p:nvPr>
        </p:nvSpPr>
        <p:spPr>
          <a:xfrm>
            <a:off x="572700" y="768325"/>
            <a:ext cx="78333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CRIM</a:t>
            </a: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– per capita crime rate by town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ZN – proportion of residential land zoned for lots over 25,000 sq.ft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INDUS – proportion of non-retail business acres per town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CHAS – Charles River dummy variable (1 if tract bounds river; else 0)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NOX – nitric oxides concentration (parts per 10 million)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RM – average number of rooms per dwelling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AGE – proportion of owner-occupied units built prior to 1940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 – weighted distances to five Boston employment centres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RAD – index of accessibility to radial highways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TAX – full-value property-tax rate per 10,000 dollar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PTRATIO – pupil-teacher ratio by town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 – 1000(Bk - 0.63)^2 where Bk is the proportion of blacks by town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LSTAT – % lower status of the population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MEDV – Median value of owner-occupied homes in (dollar) 1000’s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755" name="Google Shape;75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88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try to </a:t>
            </a:r>
            <a:r>
              <a:rPr lang="zh-CN">
                <a:solidFill>
                  <a:schemeClr val="accent4"/>
                </a:solidFill>
              </a:rPr>
              <a:t>simplify</a:t>
            </a:r>
            <a:r>
              <a:rPr lang="zh-CN">
                <a:solidFill>
                  <a:schemeClr val="accent4"/>
                </a:solidFill>
              </a:rPr>
              <a:t> the model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28" name="Google Shape;2328;p88"/>
          <p:cNvSpPr txBox="1"/>
          <p:nvPr/>
        </p:nvSpPr>
        <p:spPr>
          <a:xfrm>
            <a:off x="4680200" y="826600"/>
            <a:ext cx="2819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29" name="Google Shape;23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50" y="2990875"/>
            <a:ext cx="6616952" cy="1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0" y="1214225"/>
            <a:ext cx="6123349" cy="16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88"/>
          <p:cNvSpPr txBox="1"/>
          <p:nvPr/>
        </p:nvSpPr>
        <p:spPr>
          <a:xfrm>
            <a:off x="6970075" y="1366200"/>
            <a:ext cx="210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The optimal lamda=0.0009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features selected by lasso：5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32" name="Google Shape;2332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89"/>
          <p:cNvSpPr txBox="1"/>
          <p:nvPr>
            <p:ph type="title"/>
          </p:nvPr>
        </p:nvSpPr>
        <p:spPr>
          <a:xfrm>
            <a:off x="417490" y="4108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4"/>
                </a:solidFill>
              </a:rPr>
              <a:t>5.2 try to simplify the model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38" name="Google Shape;2338;p89"/>
          <p:cNvSpPr txBox="1"/>
          <p:nvPr/>
        </p:nvSpPr>
        <p:spPr>
          <a:xfrm>
            <a:off x="4680200" y="826600"/>
            <a:ext cx="2819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39" name="Google Shape;2339;p89"/>
          <p:cNvSpPr txBox="1"/>
          <p:nvPr/>
        </p:nvSpPr>
        <p:spPr>
          <a:xfrm>
            <a:off x="5513000" y="518675"/>
            <a:ext cx="242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MSE:0.0460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R-squared: 0.705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adjusted R-squared: 0.690</a:t>
            </a:r>
            <a:endParaRPr b="1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40" name="Google Shape;2340;p89"/>
          <p:cNvPicPr preferRelativeResize="0"/>
          <p:nvPr/>
        </p:nvPicPr>
        <p:blipFill rotWithShape="1">
          <a:blip r:embed="rId3">
            <a:alphaModFix/>
          </a:blip>
          <a:srcRect b="0" l="0" r="16881" t="0"/>
          <a:stretch/>
        </p:blipFill>
        <p:spPr>
          <a:xfrm>
            <a:off x="227988" y="1365350"/>
            <a:ext cx="8803523" cy="33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50" y="1444475"/>
            <a:ext cx="7429350" cy="3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90"/>
          <p:cNvSpPr txBox="1"/>
          <p:nvPr/>
        </p:nvSpPr>
        <p:spPr>
          <a:xfrm>
            <a:off x="858125" y="365600"/>
            <a:ext cx="761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"/>
                <a:ea typeface="Times"/>
                <a:cs typeface="Times"/>
                <a:sym typeface="Times"/>
              </a:rPr>
              <a:t>Sanyal, S., Biswas, S. K., Das, D., Chakraborty, M., &amp; Purkayastha, B. (2022, June). Boston house price prediction using regression models. </a:t>
            </a:r>
            <a:r>
              <a:rPr i="1" lang="zh-CN" sz="1600">
                <a:latin typeface="Times"/>
                <a:ea typeface="Times"/>
                <a:cs typeface="Times"/>
                <a:sym typeface="Times"/>
              </a:rPr>
              <a:t>In 2022 2nd International Conference on Intelligent Technologies (CONIT) </a:t>
            </a:r>
            <a:r>
              <a:rPr lang="zh-CN" sz="1600">
                <a:latin typeface="Times"/>
                <a:ea typeface="Times"/>
                <a:cs typeface="Times"/>
                <a:sym typeface="Times"/>
              </a:rPr>
              <a:t>(pp. 1-6). IEEE.</a:t>
            </a:r>
            <a:endParaRPr/>
          </a:p>
        </p:txBody>
      </p:sp>
      <p:sp>
        <p:nvSpPr>
          <p:cNvPr id="2348" name="Google Shape;2348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3" name="Google Shape;2353;p91"/>
          <p:cNvGrpSpPr/>
          <p:nvPr/>
        </p:nvGrpSpPr>
        <p:grpSpPr>
          <a:xfrm>
            <a:off x="2095875" y="2571754"/>
            <a:ext cx="7048135" cy="2339673"/>
            <a:chOff x="4180550" y="2212179"/>
            <a:chExt cx="7048135" cy="2339673"/>
          </a:xfrm>
        </p:grpSpPr>
        <p:grpSp>
          <p:nvGrpSpPr>
            <p:cNvPr id="2354" name="Google Shape;2354;p91"/>
            <p:cNvGrpSpPr/>
            <p:nvPr/>
          </p:nvGrpSpPr>
          <p:grpSpPr>
            <a:xfrm>
              <a:off x="4180550" y="2212179"/>
              <a:ext cx="7048135" cy="2339673"/>
              <a:chOff x="4180550" y="2212179"/>
              <a:chExt cx="7048135" cy="2339673"/>
            </a:xfrm>
          </p:grpSpPr>
          <p:sp>
            <p:nvSpPr>
              <p:cNvPr id="2355" name="Google Shape;2355;p91"/>
              <p:cNvSpPr/>
              <p:nvPr/>
            </p:nvSpPr>
            <p:spPr>
              <a:xfrm>
                <a:off x="8160481" y="3468190"/>
                <a:ext cx="881727" cy="1006624"/>
              </a:xfrm>
              <a:custGeom>
                <a:rect b="b" l="l" r="r" t="t"/>
                <a:pathLst>
                  <a:path extrusionOk="0" h="32053" w="28076">
                    <a:moveTo>
                      <a:pt x="14038" y="1"/>
                    </a:moveTo>
                    <a:lnTo>
                      <a:pt x="0" y="18503"/>
                    </a:lnTo>
                    <a:lnTo>
                      <a:pt x="0" y="32052"/>
                    </a:lnTo>
                    <a:lnTo>
                      <a:pt x="28075" y="32052"/>
                    </a:lnTo>
                    <a:lnTo>
                      <a:pt x="28075" y="18503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91"/>
              <p:cNvSpPr/>
              <p:nvPr/>
            </p:nvSpPr>
            <p:spPr>
              <a:xfrm>
                <a:off x="5503429" y="3142520"/>
                <a:ext cx="1121033" cy="1333425"/>
              </a:xfrm>
              <a:custGeom>
                <a:rect b="b" l="l" r="r" t="t"/>
                <a:pathLst>
                  <a:path extrusionOk="0" h="42459" w="35696">
                    <a:moveTo>
                      <a:pt x="17848" y="0"/>
                    </a:moveTo>
                    <a:lnTo>
                      <a:pt x="1" y="10585"/>
                    </a:lnTo>
                    <a:lnTo>
                      <a:pt x="1" y="42458"/>
                    </a:lnTo>
                    <a:lnTo>
                      <a:pt x="35696" y="42458"/>
                    </a:lnTo>
                    <a:lnTo>
                      <a:pt x="35696" y="10585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91"/>
              <p:cNvSpPr/>
              <p:nvPr/>
            </p:nvSpPr>
            <p:spPr>
              <a:xfrm>
                <a:off x="8242325" y="3469325"/>
                <a:ext cx="709028" cy="990891"/>
              </a:xfrm>
              <a:custGeom>
                <a:rect b="b" l="l" r="r" t="t"/>
                <a:pathLst>
                  <a:path extrusionOk="0" h="31552" w="20694">
                    <a:moveTo>
                      <a:pt x="10716" y="7537"/>
                    </a:moveTo>
                    <a:lnTo>
                      <a:pt x="10776" y="7597"/>
                    </a:lnTo>
                    <a:lnTo>
                      <a:pt x="10716" y="7597"/>
                    </a:lnTo>
                    <a:lnTo>
                      <a:pt x="10716" y="7537"/>
                    </a:lnTo>
                    <a:close/>
                    <a:moveTo>
                      <a:pt x="10276" y="8037"/>
                    </a:moveTo>
                    <a:lnTo>
                      <a:pt x="10276" y="13847"/>
                    </a:lnTo>
                    <a:lnTo>
                      <a:pt x="6251" y="13847"/>
                    </a:lnTo>
                    <a:lnTo>
                      <a:pt x="6251" y="8037"/>
                    </a:lnTo>
                    <a:close/>
                    <a:moveTo>
                      <a:pt x="14740" y="8037"/>
                    </a:moveTo>
                    <a:lnTo>
                      <a:pt x="14740" y="13681"/>
                    </a:lnTo>
                    <a:lnTo>
                      <a:pt x="14574" y="13847"/>
                    </a:lnTo>
                    <a:lnTo>
                      <a:pt x="10716" y="13847"/>
                    </a:lnTo>
                    <a:lnTo>
                      <a:pt x="10716" y="8037"/>
                    </a:lnTo>
                    <a:close/>
                    <a:moveTo>
                      <a:pt x="10276" y="0"/>
                    </a:moveTo>
                    <a:lnTo>
                      <a:pt x="10276" y="6870"/>
                    </a:lnTo>
                    <a:lnTo>
                      <a:pt x="7251" y="3858"/>
                    </a:lnTo>
                    <a:lnTo>
                      <a:pt x="6942" y="4180"/>
                    </a:lnTo>
                    <a:lnTo>
                      <a:pt x="10276" y="7501"/>
                    </a:lnTo>
                    <a:lnTo>
                      <a:pt x="10276" y="7597"/>
                    </a:lnTo>
                    <a:lnTo>
                      <a:pt x="4918" y="7597"/>
                    </a:lnTo>
                    <a:lnTo>
                      <a:pt x="4918" y="8037"/>
                    </a:lnTo>
                    <a:lnTo>
                      <a:pt x="5811" y="8037"/>
                    </a:lnTo>
                    <a:lnTo>
                      <a:pt x="5811" y="13419"/>
                    </a:lnTo>
                    <a:lnTo>
                      <a:pt x="2787" y="10407"/>
                    </a:lnTo>
                    <a:lnTo>
                      <a:pt x="2477" y="10728"/>
                    </a:lnTo>
                    <a:lnTo>
                      <a:pt x="5596" y="13847"/>
                    </a:lnTo>
                    <a:lnTo>
                      <a:pt x="0" y="13847"/>
                    </a:lnTo>
                    <a:lnTo>
                      <a:pt x="0" y="14288"/>
                    </a:lnTo>
                    <a:lnTo>
                      <a:pt x="5811" y="14288"/>
                    </a:lnTo>
                    <a:lnTo>
                      <a:pt x="5811" y="31552"/>
                    </a:lnTo>
                    <a:lnTo>
                      <a:pt x="6251" y="31552"/>
                    </a:lnTo>
                    <a:lnTo>
                      <a:pt x="6251" y="14288"/>
                    </a:lnTo>
                    <a:lnTo>
                      <a:pt x="10276" y="14288"/>
                    </a:lnTo>
                    <a:lnTo>
                      <a:pt x="10276" y="31552"/>
                    </a:lnTo>
                    <a:lnTo>
                      <a:pt x="10716" y="31552"/>
                    </a:lnTo>
                    <a:lnTo>
                      <a:pt x="10716" y="14288"/>
                    </a:lnTo>
                    <a:lnTo>
                      <a:pt x="14740" y="14288"/>
                    </a:lnTo>
                    <a:lnTo>
                      <a:pt x="14740" y="31552"/>
                    </a:lnTo>
                    <a:lnTo>
                      <a:pt x="15181" y="31552"/>
                    </a:lnTo>
                    <a:lnTo>
                      <a:pt x="15181" y="14288"/>
                    </a:lnTo>
                    <a:lnTo>
                      <a:pt x="20694" y="14288"/>
                    </a:lnTo>
                    <a:lnTo>
                      <a:pt x="20694" y="13847"/>
                    </a:lnTo>
                    <a:lnTo>
                      <a:pt x="15205" y="13847"/>
                    </a:lnTo>
                    <a:lnTo>
                      <a:pt x="18312" y="10728"/>
                    </a:lnTo>
                    <a:lnTo>
                      <a:pt x="18003" y="10407"/>
                    </a:lnTo>
                    <a:lnTo>
                      <a:pt x="15181" y="13228"/>
                    </a:lnTo>
                    <a:lnTo>
                      <a:pt x="15181" y="8037"/>
                    </a:lnTo>
                    <a:lnTo>
                      <a:pt x="15776" y="8037"/>
                    </a:lnTo>
                    <a:lnTo>
                      <a:pt x="15776" y="7597"/>
                    </a:lnTo>
                    <a:lnTo>
                      <a:pt x="10883" y="7597"/>
                    </a:lnTo>
                    <a:lnTo>
                      <a:pt x="14300" y="4180"/>
                    </a:lnTo>
                    <a:lnTo>
                      <a:pt x="13978" y="3858"/>
                    </a:lnTo>
                    <a:lnTo>
                      <a:pt x="10716" y="7132"/>
                    </a:lnTo>
                    <a:lnTo>
                      <a:pt x="107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91"/>
              <p:cNvSpPr/>
              <p:nvPr/>
            </p:nvSpPr>
            <p:spPr>
              <a:xfrm>
                <a:off x="5444350" y="3157875"/>
                <a:ext cx="1190564" cy="1321112"/>
              </a:xfrm>
              <a:custGeom>
                <a:rect b="b" l="l" r="r" t="t"/>
                <a:pathLst>
                  <a:path extrusionOk="0" h="41185" w="37910">
                    <a:moveTo>
                      <a:pt x="19289" y="7132"/>
                    </a:moveTo>
                    <a:lnTo>
                      <a:pt x="19289" y="13443"/>
                    </a:lnTo>
                    <a:lnTo>
                      <a:pt x="11895" y="13443"/>
                    </a:lnTo>
                    <a:lnTo>
                      <a:pt x="11895" y="7132"/>
                    </a:lnTo>
                    <a:close/>
                    <a:moveTo>
                      <a:pt x="27694" y="7132"/>
                    </a:moveTo>
                    <a:lnTo>
                      <a:pt x="27694" y="13443"/>
                    </a:lnTo>
                    <a:lnTo>
                      <a:pt x="20289" y="13443"/>
                    </a:lnTo>
                    <a:lnTo>
                      <a:pt x="20289" y="7132"/>
                    </a:lnTo>
                    <a:close/>
                    <a:moveTo>
                      <a:pt x="19289" y="14491"/>
                    </a:moveTo>
                    <a:lnTo>
                      <a:pt x="19289" y="24670"/>
                    </a:lnTo>
                    <a:lnTo>
                      <a:pt x="11895" y="24670"/>
                    </a:lnTo>
                    <a:lnTo>
                      <a:pt x="11883" y="14491"/>
                    </a:lnTo>
                    <a:close/>
                    <a:moveTo>
                      <a:pt x="27694" y="14491"/>
                    </a:moveTo>
                    <a:lnTo>
                      <a:pt x="27694" y="24670"/>
                    </a:lnTo>
                    <a:lnTo>
                      <a:pt x="20289" y="24670"/>
                    </a:lnTo>
                    <a:lnTo>
                      <a:pt x="20289" y="14491"/>
                    </a:lnTo>
                    <a:close/>
                    <a:moveTo>
                      <a:pt x="14609" y="25706"/>
                    </a:moveTo>
                    <a:lnTo>
                      <a:pt x="14431" y="25861"/>
                    </a:lnTo>
                    <a:lnTo>
                      <a:pt x="11883" y="27956"/>
                    </a:lnTo>
                    <a:lnTo>
                      <a:pt x="11883" y="25706"/>
                    </a:lnTo>
                    <a:close/>
                    <a:moveTo>
                      <a:pt x="27694" y="25706"/>
                    </a:moveTo>
                    <a:lnTo>
                      <a:pt x="27694" y="27956"/>
                    </a:lnTo>
                    <a:lnTo>
                      <a:pt x="25146" y="25861"/>
                    </a:lnTo>
                    <a:lnTo>
                      <a:pt x="24968" y="25706"/>
                    </a:lnTo>
                    <a:close/>
                    <a:moveTo>
                      <a:pt x="19300" y="25706"/>
                    </a:moveTo>
                    <a:lnTo>
                      <a:pt x="19289" y="28540"/>
                    </a:lnTo>
                    <a:lnTo>
                      <a:pt x="16050" y="25861"/>
                    </a:lnTo>
                    <a:lnTo>
                      <a:pt x="15871" y="25706"/>
                    </a:lnTo>
                    <a:close/>
                    <a:moveTo>
                      <a:pt x="23706" y="25706"/>
                    </a:moveTo>
                    <a:lnTo>
                      <a:pt x="23527" y="25861"/>
                    </a:lnTo>
                    <a:lnTo>
                      <a:pt x="20289" y="28540"/>
                    </a:lnTo>
                    <a:lnTo>
                      <a:pt x="20289" y="25706"/>
                    </a:lnTo>
                    <a:close/>
                    <a:moveTo>
                      <a:pt x="32171" y="25706"/>
                    </a:moveTo>
                    <a:lnTo>
                      <a:pt x="28683" y="28576"/>
                    </a:lnTo>
                    <a:lnTo>
                      <a:pt x="28683" y="25706"/>
                    </a:lnTo>
                    <a:close/>
                    <a:moveTo>
                      <a:pt x="10895" y="25706"/>
                    </a:moveTo>
                    <a:lnTo>
                      <a:pt x="10895" y="28588"/>
                    </a:lnTo>
                    <a:lnTo>
                      <a:pt x="7406" y="25706"/>
                    </a:lnTo>
                    <a:close/>
                    <a:moveTo>
                      <a:pt x="6775" y="26528"/>
                    </a:moveTo>
                    <a:lnTo>
                      <a:pt x="9823" y="29016"/>
                    </a:lnTo>
                    <a:lnTo>
                      <a:pt x="3739" y="29016"/>
                    </a:lnTo>
                    <a:lnTo>
                      <a:pt x="6775" y="26528"/>
                    </a:lnTo>
                    <a:close/>
                    <a:moveTo>
                      <a:pt x="32802" y="26516"/>
                    </a:moveTo>
                    <a:lnTo>
                      <a:pt x="35838" y="29016"/>
                    </a:lnTo>
                    <a:lnTo>
                      <a:pt x="29766" y="29016"/>
                    </a:lnTo>
                    <a:lnTo>
                      <a:pt x="32802" y="26516"/>
                    </a:lnTo>
                    <a:close/>
                    <a:moveTo>
                      <a:pt x="15240" y="26528"/>
                    </a:moveTo>
                    <a:lnTo>
                      <a:pt x="18277" y="29028"/>
                    </a:lnTo>
                    <a:lnTo>
                      <a:pt x="12204" y="29028"/>
                    </a:lnTo>
                    <a:lnTo>
                      <a:pt x="15240" y="26528"/>
                    </a:lnTo>
                    <a:close/>
                    <a:moveTo>
                      <a:pt x="24337" y="26528"/>
                    </a:moveTo>
                    <a:lnTo>
                      <a:pt x="27385" y="29028"/>
                    </a:lnTo>
                    <a:lnTo>
                      <a:pt x="21301" y="29028"/>
                    </a:lnTo>
                    <a:lnTo>
                      <a:pt x="24337" y="26528"/>
                    </a:lnTo>
                    <a:close/>
                    <a:moveTo>
                      <a:pt x="19289" y="30064"/>
                    </a:moveTo>
                    <a:lnTo>
                      <a:pt x="19289" y="40148"/>
                    </a:lnTo>
                    <a:lnTo>
                      <a:pt x="11895" y="40148"/>
                    </a:lnTo>
                    <a:lnTo>
                      <a:pt x="11895" y="30064"/>
                    </a:lnTo>
                    <a:close/>
                    <a:moveTo>
                      <a:pt x="27694" y="30064"/>
                    </a:moveTo>
                    <a:lnTo>
                      <a:pt x="27694" y="40148"/>
                    </a:lnTo>
                    <a:lnTo>
                      <a:pt x="20289" y="40148"/>
                    </a:lnTo>
                    <a:lnTo>
                      <a:pt x="20289" y="30064"/>
                    </a:lnTo>
                    <a:close/>
                    <a:moveTo>
                      <a:pt x="19289" y="1"/>
                    </a:moveTo>
                    <a:lnTo>
                      <a:pt x="19289" y="5585"/>
                    </a:lnTo>
                    <a:lnTo>
                      <a:pt x="14705" y="1810"/>
                    </a:lnTo>
                    <a:lnTo>
                      <a:pt x="13907" y="2465"/>
                    </a:lnTo>
                    <a:lnTo>
                      <a:pt x="18300" y="6085"/>
                    </a:lnTo>
                    <a:lnTo>
                      <a:pt x="10716" y="6085"/>
                    </a:lnTo>
                    <a:lnTo>
                      <a:pt x="10716" y="7132"/>
                    </a:lnTo>
                    <a:lnTo>
                      <a:pt x="10883" y="7132"/>
                    </a:lnTo>
                    <a:lnTo>
                      <a:pt x="10883" y="12788"/>
                    </a:lnTo>
                    <a:lnTo>
                      <a:pt x="5251" y="8514"/>
                    </a:lnTo>
                    <a:lnTo>
                      <a:pt x="4370" y="9299"/>
                    </a:lnTo>
                    <a:lnTo>
                      <a:pt x="9847" y="13443"/>
                    </a:lnTo>
                    <a:lnTo>
                      <a:pt x="1667" y="13443"/>
                    </a:lnTo>
                    <a:lnTo>
                      <a:pt x="0" y="14491"/>
                    </a:lnTo>
                    <a:lnTo>
                      <a:pt x="10895" y="14491"/>
                    </a:lnTo>
                    <a:lnTo>
                      <a:pt x="10895" y="24670"/>
                    </a:lnTo>
                    <a:lnTo>
                      <a:pt x="1667" y="24670"/>
                    </a:lnTo>
                    <a:lnTo>
                      <a:pt x="1667" y="25706"/>
                    </a:lnTo>
                    <a:lnTo>
                      <a:pt x="6144" y="25706"/>
                    </a:lnTo>
                    <a:lnTo>
                      <a:pt x="5965" y="25861"/>
                    </a:lnTo>
                    <a:lnTo>
                      <a:pt x="2120" y="29016"/>
                    </a:lnTo>
                    <a:lnTo>
                      <a:pt x="1667" y="29016"/>
                    </a:lnTo>
                    <a:lnTo>
                      <a:pt x="1667" y="30064"/>
                    </a:lnTo>
                    <a:lnTo>
                      <a:pt x="10895" y="30064"/>
                    </a:lnTo>
                    <a:lnTo>
                      <a:pt x="10895" y="40148"/>
                    </a:lnTo>
                    <a:lnTo>
                      <a:pt x="1667" y="40148"/>
                    </a:lnTo>
                    <a:lnTo>
                      <a:pt x="1667" y="41184"/>
                    </a:lnTo>
                    <a:lnTo>
                      <a:pt x="37910" y="41184"/>
                    </a:lnTo>
                    <a:lnTo>
                      <a:pt x="37910" y="40148"/>
                    </a:lnTo>
                    <a:lnTo>
                      <a:pt x="28683" y="40148"/>
                    </a:lnTo>
                    <a:lnTo>
                      <a:pt x="28683" y="30064"/>
                    </a:lnTo>
                    <a:lnTo>
                      <a:pt x="37910" y="30064"/>
                    </a:lnTo>
                    <a:lnTo>
                      <a:pt x="37910" y="29016"/>
                    </a:lnTo>
                    <a:lnTo>
                      <a:pt x="37457" y="29016"/>
                    </a:lnTo>
                    <a:lnTo>
                      <a:pt x="33612" y="25861"/>
                    </a:lnTo>
                    <a:lnTo>
                      <a:pt x="33433" y="25706"/>
                    </a:lnTo>
                    <a:lnTo>
                      <a:pt x="37910" y="25706"/>
                    </a:lnTo>
                    <a:lnTo>
                      <a:pt x="37910" y="24670"/>
                    </a:lnTo>
                    <a:lnTo>
                      <a:pt x="28683" y="24670"/>
                    </a:lnTo>
                    <a:lnTo>
                      <a:pt x="28683" y="14491"/>
                    </a:lnTo>
                    <a:lnTo>
                      <a:pt x="37910" y="14491"/>
                    </a:lnTo>
                    <a:lnTo>
                      <a:pt x="37910" y="13443"/>
                    </a:lnTo>
                    <a:lnTo>
                      <a:pt x="29730" y="13443"/>
                    </a:lnTo>
                    <a:lnTo>
                      <a:pt x="35207" y="9299"/>
                    </a:lnTo>
                    <a:lnTo>
                      <a:pt x="34326" y="8514"/>
                    </a:lnTo>
                    <a:lnTo>
                      <a:pt x="28683" y="12788"/>
                    </a:lnTo>
                    <a:lnTo>
                      <a:pt x="28683" y="7132"/>
                    </a:lnTo>
                    <a:lnTo>
                      <a:pt x="28873" y="7132"/>
                    </a:lnTo>
                    <a:lnTo>
                      <a:pt x="28873" y="6097"/>
                    </a:lnTo>
                    <a:lnTo>
                      <a:pt x="21277" y="6097"/>
                    </a:lnTo>
                    <a:lnTo>
                      <a:pt x="25670" y="2465"/>
                    </a:lnTo>
                    <a:lnTo>
                      <a:pt x="24873" y="1810"/>
                    </a:lnTo>
                    <a:lnTo>
                      <a:pt x="20289" y="5585"/>
                    </a:lnTo>
                    <a:lnTo>
                      <a:pt x="202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91"/>
              <p:cNvSpPr/>
              <p:nvPr/>
            </p:nvSpPr>
            <p:spPr>
              <a:xfrm>
                <a:off x="8164595" y="4018594"/>
                <a:ext cx="864517" cy="31"/>
              </a:xfrm>
              <a:custGeom>
                <a:rect b="b" l="l" r="r" t="t"/>
                <a:pathLst>
                  <a:path extrusionOk="0" fill="none" h="1" w="27528">
                    <a:moveTo>
                      <a:pt x="2752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325">
                <a:solidFill>
                  <a:schemeClr val="accent3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91"/>
              <p:cNvSpPr/>
              <p:nvPr/>
            </p:nvSpPr>
            <p:spPr>
              <a:xfrm>
                <a:off x="6634889" y="3607660"/>
                <a:ext cx="52760" cy="32944"/>
              </a:xfrm>
              <a:custGeom>
                <a:rect b="b" l="l" r="r" t="t"/>
                <a:pathLst>
                  <a:path extrusionOk="0" h="1049" w="1680">
                    <a:moveTo>
                      <a:pt x="1" y="1"/>
                    </a:moveTo>
                    <a:lnTo>
                      <a:pt x="1" y="1049"/>
                    </a:lnTo>
                    <a:lnTo>
                      <a:pt x="1680" y="10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91"/>
              <p:cNvSpPr/>
              <p:nvPr/>
            </p:nvSpPr>
            <p:spPr>
              <a:xfrm>
                <a:off x="6948279" y="2317637"/>
                <a:ext cx="572827" cy="373217"/>
              </a:xfrm>
              <a:custGeom>
                <a:rect b="b" l="l" r="r" t="t"/>
                <a:pathLst>
                  <a:path extrusionOk="0" h="11884" w="18240">
                    <a:moveTo>
                      <a:pt x="10993" y="1"/>
                    </a:moveTo>
                    <a:cubicBezTo>
                      <a:pt x="9364" y="1"/>
                      <a:pt x="7892" y="1054"/>
                      <a:pt x="7393" y="2656"/>
                    </a:cubicBezTo>
                    <a:cubicBezTo>
                      <a:pt x="6735" y="2355"/>
                      <a:pt x="6052" y="2215"/>
                      <a:pt x="5383" y="2215"/>
                    </a:cubicBezTo>
                    <a:cubicBezTo>
                      <a:pt x="3194" y="2215"/>
                      <a:pt x="1156" y="3719"/>
                      <a:pt x="654" y="6026"/>
                    </a:cubicBezTo>
                    <a:cubicBezTo>
                      <a:pt x="1" y="9032"/>
                      <a:pt x="2288" y="11884"/>
                      <a:pt x="5374" y="11884"/>
                    </a:cubicBezTo>
                    <a:cubicBezTo>
                      <a:pt x="5380" y="11884"/>
                      <a:pt x="5386" y="11884"/>
                      <a:pt x="5393" y="11884"/>
                    </a:cubicBezTo>
                    <a:lnTo>
                      <a:pt x="14930" y="11884"/>
                    </a:lnTo>
                    <a:cubicBezTo>
                      <a:pt x="14930" y="11884"/>
                      <a:pt x="17513" y="11872"/>
                      <a:pt x="18109" y="9336"/>
                    </a:cubicBezTo>
                    <a:cubicBezTo>
                      <a:pt x="18192" y="9062"/>
                      <a:pt x="18228" y="8788"/>
                      <a:pt x="18240" y="8514"/>
                    </a:cubicBezTo>
                    <a:cubicBezTo>
                      <a:pt x="18240" y="8467"/>
                      <a:pt x="18240" y="8431"/>
                      <a:pt x="18240" y="8383"/>
                    </a:cubicBezTo>
                    <a:lnTo>
                      <a:pt x="18240" y="8193"/>
                    </a:lnTo>
                    <a:lnTo>
                      <a:pt x="18216" y="8193"/>
                    </a:lnTo>
                    <a:cubicBezTo>
                      <a:pt x="18065" y="6599"/>
                      <a:pt x="16725" y="5458"/>
                      <a:pt x="15212" y="5458"/>
                    </a:cubicBezTo>
                    <a:cubicBezTo>
                      <a:pt x="14939" y="5458"/>
                      <a:pt x="14660" y="5495"/>
                      <a:pt x="14382" y="5573"/>
                    </a:cubicBezTo>
                    <a:cubicBezTo>
                      <a:pt x="14668" y="5026"/>
                      <a:pt x="14823" y="4419"/>
                      <a:pt x="14823" y="3799"/>
                    </a:cubicBezTo>
                    <a:cubicBezTo>
                      <a:pt x="14823" y="1930"/>
                      <a:pt x="13453" y="335"/>
                      <a:pt x="11596" y="49"/>
                    </a:cubicBezTo>
                    <a:cubicBezTo>
                      <a:pt x="11394" y="17"/>
                      <a:pt x="11192" y="1"/>
                      <a:pt x="109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91"/>
              <p:cNvSpPr/>
              <p:nvPr/>
            </p:nvSpPr>
            <p:spPr>
              <a:xfrm>
                <a:off x="10537839" y="2460058"/>
                <a:ext cx="582217" cy="390113"/>
              </a:xfrm>
              <a:custGeom>
                <a:rect b="b" l="l" r="r" t="t"/>
                <a:pathLst>
                  <a:path extrusionOk="0" h="12422" w="18539">
                    <a:moveTo>
                      <a:pt x="7542" y="1"/>
                    </a:moveTo>
                    <a:cubicBezTo>
                      <a:pt x="7033" y="1"/>
                      <a:pt x="6514" y="101"/>
                      <a:pt x="6013" y="312"/>
                    </a:cubicBezTo>
                    <a:cubicBezTo>
                      <a:pt x="3858" y="1205"/>
                      <a:pt x="2941" y="3753"/>
                      <a:pt x="4025" y="5813"/>
                    </a:cubicBezTo>
                    <a:cubicBezTo>
                      <a:pt x="3727" y="5729"/>
                      <a:pt x="3429" y="5694"/>
                      <a:pt x="3120" y="5694"/>
                    </a:cubicBezTo>
                    <a:cubicBezTo>
                      <a:pt x="1512" y="5718"/>
                      <a:pt x="167" y="6944"/>
                      <a:pt x="24" y="8551"/>
                    </a:cubicBezTo>
                    <a:lnTo>
                      <a:pt x="0" y="8551"/>
                    </a:lnTo>
                    <a:lnTo>
                      <a:pt x="0" y="8742"/>
                    </a:lnTo>
                    <a:cubicBezTo>
                      <a:pt x="0" y="8789"/>
                      <a:pt x="0" y="8837"/>
                      <a:pt x="12" y="8908"/>
                    </a:cubicBezTo>
                    <a:cubicBezTo>
                      <a:pt x="12" y="9194"/>
                      <a:pt x="48" y="9480"/>
                      <a:pt x="131" y="9754"/>
                    </a:cubicBezTo>
                    <a:cubicBezTo>
                      <a:pt x="762" y="12397"/>
                      <a:pt x="3453" y="12421"/>
                      <a:pt x="3453" y="12421"/>
                    </a:cubicBezTo>
                    <a:lnTo>
                      <a:pt x="13407" y="12421"/>
                    </a:lnTo>
                    <a:cubicBezTo>
                      <a:pt x="13436" y="12421"/>
                      <a:pt x="13465" y="12422"/>
                      <a:pt x="13493" y="12422"/>
                    </a:cubicBezTo>
                    <a:cubicBezTo>
                      <a:pt x="16264" y="12422"/>
                      <a:pt x="18538" y="10165"/>
                      <a:pt x="18538" y="7373"/>
                    </a:cubicBezTo>
                    <a:cubicBezTo>
                      <a:pt x="18538" y="4580"/>
                      <a:pt x="16264" y="2324"/>
                      <a:pt x="13493" y="2324"/>
                    </a:cubicBezTo>
                    <a:cubicBezTo>
                      <a:pt x="13465" y="2324"/>
                      <a:pt x="13436" y="2324"/>
                      <a:pt x="13407" y="2324"/>
                    </a:cubicBezTo>
                    <a:cubicBezTo>
                      <a:pt x="12681" y="2324"/>
                      <a:pt x="11978" y="2479"/>
                      <a:pt x="11323" y="2777"/>
                    </a:cubicBezTo>
                    <a:cubicBezTo>
                      <a:pt x="10785" y="1071"/>
                      <a:pt x="9212" y="1"/>
                      <a:pt x="7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91"/>
              <p:cNvSpPr/>
              <p:nvPr/>
            </p:nvSpPr>
            <p:spPr>
              <a:xfrm>
                <a:off x="10272718" y="2363205"/>
                <a:ext cx="488002" cy="319420"/>
              </a:xfrm>
              <a:custGeom>
                <a:rect b="b" l="l" r="r" t="t"/>
                <a:pathLst>
                  <a:path extrusionOk="0" h="10171" w="15539">
                    <a:moveTo>
                      <a:pt x="6156" y="0"/>
                    </a:moveTo>
                    <a:cubicBezTo>
                      <a:pt x="5740" y="0"/>
                      <a:pt x="5316" y="81"/>
                      <a:pt x="4906" y="253"/>
                    </a:cubicBezTo>
                    <a:cubicBezTo>
                      <a:pt x="3132" y="991"/>
                      <a:pt x="2394" y="3087"/>
                      <a:pt x="3299" y="4777"/>
                    </a:cubicBezTo>
                    <a:cubicBezTo>
                      <a:pt x="3061" y="4706"/>
                      <a:pt x="2799" y="4682"/>
                      <a:pt x="2549" y="4682"/>
                    </a:cubicBezTo>
                    <a:cubicBezTo>
                      <a:pt x="1239" y="4706"/>
                      <a:pt x="144" y="5706"/>
                      <a:pt x="25" y="7016"/>
                    </a:cubicBezTo>
                    <a:lnTo>
                      <a:pt x="13" y="7016"/>
                    </a:lnTo>
                    <a:lnTo>
                      <a:pt x="13" y="7170"/>
                    </a:lnTo>
                    <a:cubicBezTo>
                      <a:pt x="13" y="7206"/>
                      <a:pt x="1" y="7242"/>
                      <a:pt x="1" y="7301"/>
                    </a:cubicBezTo>
                    <a:cubicBezTo>
                      <a:pt x="1" y="7528"/>
                      <a:pt x="37" y="7766"/>
                      <a:pt x="108" y="7992"/>
                    </a:cubicBezTo>
                    <a:cubicBezTo>
                      <a:pt x="620" y="10159"/>
                      <a:pt x="2823" y="10171"/>
                      <a:pt x="2823" y="10171"/>
                    </a:cubicBezTo>
                    <a:lnTo>
                      <a:pt x="10955" y="10171"/>
                    </a:lnTo>
                    <a:cubicBezTo>
                      <a:pt x="13586" y="10171"/>
                      <a:pt x="15538" y="7742"/>
                      <a:pt x="14991" y="5170"/>
                    </a:cubicBezTo>
                    <a:cubicBezTo>
                      <a:pt x="14561" y="3205"/>
                      <a:pt x="12819" y="1920"/>
                      <a:pt x="10949" y="1920"/>
                    </a:cubicBezTo>
                    <a:cubicBezTo>
                      <a:pt x="10384" y="1920"/>
                      <a:pt x="9808" y="2037"/>
                      <a:pt x="9252" y="2289"/>
                    </a:cubicBezTo>
                    <a:cubicBezTo>
                      <a:pt x="8822" y="882"/>
                      <a:pt x="7530" y="0"/>
                      <a:pt x="6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91"/>
              <p:cNvSpPr/>
              <p:nvPr/>
            </p:nvSpPr>
            <p:spPr>
              <a:xfrm>
                <a:off x="6510022" y="2212179"/>
                <a:ext cx="438257" cy="255480"/>
              </a:xfrm>
              <a:custGeom>
                <a:rect b="b" l="l" r="r" t="t"/>
                <a:pathLst>
                  <a:path extrusionOk="0" h="8135" w="13955">
                    <a:moveTo>
                      <a:pt x="9886" y="1"/>
                    </a:moveTo>
                    <a:cubicBezTo>
                      <a:pt x="9857" y="1"/>
                      <a:pt x="9828" y="1"/>
                      <a:pt x="9799" y="2"/>
                    </a:cubicBezTo>
                    <a:cubicBezTo>
                      <a:pt x="7739" y="2"/>
                      <a:pt x="6001" y="1550"/>
                      <a:pt x="5763" y="3597"/>
                    </a:cubicBezTo>
                    <a:cubicBezTo>
                      <a:pt x="5190" y="2831"/>
                      <a:pt x="4341" y="2461"/>
                      <a:pt x="3497" y="2461"/>
                    </a:cubicBezTo>
                    <a:cubicBezTo>
                      <a:pt x="2479" y="2461"/>
                      <a:pt x="1467" y="2998"/>
                      <a:pt x="953" y="4026"/>
                    </a:cubicBezTo>
                    <a:cubicBezTo>
                      <a:pt x="0" y="5919"/>
                      <a:pt x="1381" y="8134"/>
                      <a:pt x="3489" y="8134"/>
                    </a:cubicBezTo>
                    <a:lnTo>
                      <a:pt x="9799" y="8134"/>
                    </a:lnTo>
                    <a:cubicBezTo>
                      <a:pt x="9828" y="8134"/>
                      <a:pt x="9857" y="8135"/>
                      <a:pt x="9886" y="8135"/>
                    </a:cubicBezTo>
                    <a:cubicBezTo>
                      <a:pt x="12132" y="8135"/>
                      <a:pt x="13954" y="6319"/>
                      <a:pt x="13954" y="4062"/>
                    </a:cubicBezTo>
                    <a:cubicBezTo>
                      <a:pt x="13954" y="1817"/>
                      <a:pt x="12132" y="1"/>
                      <a:pt x="98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91"/>
              <p:cNvSpPr/>
              <p:nvPr/>
            </p:nvSpPr>
            <p:spPr>
              <a:xfrm>
                <a:off x="8719867" y="2657188"/>
                <a:ext cx="385905" cy="229225"/>
              </a:xfrm>
              <a:custGeom>
                <a:rect b="b" l="l" r="r" t="t"/>
                <a:pathLst>
                  <a:path extrusionOk="0" h="7299" w="12288">
                    <a:moveTo>
                      <a:pt x="8787" y="0"/>
                    </a:moveTo>
                    <a:cubicBezTo>
                      <a:pt x="6930" y="0"/>
                      <a:pt x="5382" y="1393"/>
                      <a:pt x="5167" y="3227"/>
                    </a:cubicBezTo>
                    <a:cubicBezTo>
                      <a:pt x="4650" y="2542"/>
                      <a:pt x="3891" y="2211"/>
                      <a:pt x="3135" y="2211"/>
                    </a:cubicBezTo>
                    <a:cubicBezTo>
                      <a:pt x="2222" y="2211"/>
                      <a:pt x="1315" y="2694"/>
                      <a:pt x="846" y="3620"/>
                    </a:cubicBezTo>
                    <a:cubicBezTo>
                      <a:pt x="0" y="5310"/>
                      <a:pt x="1238" y="7299"/>
                      <a:pt x="3132" y="7299"/>
                    </a:cubicBezTo>
                    <a:lnTo>
                      <a:pt x="8787" y="7299"/>
                    </a:lnTo>
                    <a:cubicBezTo>
                      <a:pt x="10740" y="7215"/>
                      <a:pt x="12287" y="5608"/>
                      <a:pt x="12287" y="3655"/>
                    </a:cubicBezTo>
                    <a:cubicBezTo>
                      <a:pt x="12287" y="1691"/>
                      <a:pt x="10740" y="84"/>
                      <a:pt x="8787" y="1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91"/>
              <p:cNvSpPr/>
              <p:nvPr/>
            </p:nvSpPr>
            <p:spPr>
              <a:xfrm>
                <a:off x="7855350" y="4033920"/>
                <a:ext cx="305162" cy="441272"/>
              </a:xfrm>
              <a:custGeom>
                <a:rect b="b" l="l" r="r" t="t"/>
                <a:pathLst>
                  <a:path extrusionOk="0" h="14051" w="9717">
                    <a:moveTo>
                      <a:pt x="1" y="1"/>
                    </a:moveTo>
                    <a:lnTo>
                      <a:pt x="1" y="14050"/>
                    </a:lnTo>
                    <a:lnTo>
                      <a:pt x="9716" y="14050"/>
                    </a:lnTo>
                    <a:lnTo>
                      <a:pt x="9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91"/>
              <p:cNvSpPr/>
              <p:nvPr/>
            </p:nvSpPr>
            <p:spPr>
              <a:xfrm>
                <a:off x="7059296" y="3736295"/>
                <a:ext cx="804313" cy="738897"/>
              </a:xfrm>
              <a:custGeom>
                <a:rect b="b" l="l" r="r" t="t"/>
                <a:pathLst>
                  <a:path extrusionOk="0" h="23528" w="25611">
                    <a:moveTo>
                      <a:pt x="12526" y="1"/>
                    </a:moveTo>
                    <a:lnTo>
                      <a:pt x="1" y="8573"/>
                    </a:lnTo>
                    <a:lnTo>
                      <a:pt x="1" y="23527"/>
                    </a:lnTo>
                    <a:lnTo>
                      <a:pt x="25611" y="23527"/>
                    </a:lnTo>
                    <a:lnTo>
                      <a:pt x="25611" y="8811"/>
                    </a:lnTo>
                    <a:lnTo>
                      <a:pt x="12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91"/>
              <p:cNvSpPr/>
              <p:nvPr/>
            </p:nvSpPr>
            <p:spPr>
              <a:xfrm>
                <a:off x="7905849" y="4093024"/>
                <a:ext cx="204918" cy="382167"/>
              </a:xfrm>
              <a:custGeom>
                <a:rect b="b" l="l" r="r" t="t"/>
                <a:pathLst>
                  <a:path extrusionOk="0" h="12169" w="6525">
                    <a:moveTo>
                      <a:pt x="0" y="0"/>
                    </a:moveTo>
                    <a:lnTo>
                      <a:pt x="0" y="12168"/>
                    </a:lnTo>
                    <a:lnTo>
                      <a:pt x="6525" y="12168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91"/>
              <p:cNvSpPr/>
              <p:nvPr/>
            </p:nvSpPr>
            <p:spPr>
              <a:xfrm>
                <a:off x="7910340" y="4278848"/>
                <a:ext cx="19848" cy="16927"/>
              </a:xfrm>
              <a:custGeom>
                <a:rect b="b" l="l" r="r" t="t"/>
                <a:pathLst>
                  <a:path extrusionOk="0" h="539" w="632">
                    <a:moveTo>
                      <a:pt x="369" y="0"/>
                    </a:moveTo>
                    <a:cubicBezTo>
                      <a:pt x="119" y="0"/>
                      <a:pt x="0" y="286"/>
                      <a:pt x="179" y="453"/>
                    </a:cubicBezTo>
                    <a:cubicBezTo>
                      <a:pt x="234" y="512"/>
                      <a:pt x="303" y="539"/>
                      <a:pt x="370" y="539"/>
                    </a:cubicBezTo>
                    <a:cubicBezTo>
                      <a:pt x="504" y="539"/>
                      <a:pt x="631" y="433"/>
                      <a:pt x="631" y="274"/>
                    </a:cubicBezTo>
                    <a:cubicBezTo>
                      <a:pt x="631" y="120"/>
                      <a:pt x="512" y="0"/>
                      <a:pt x="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91"/>
              <p:cNvSpPr/>
              <p:nvPr/>
            </p:nvSpPr>
            <p:spPr>
              <a:xfrm>
                <a:off x="7059673" y="3705172"/>
                <a:ext cx="1161420" cy="338514"/>
              </a:xfrm>
              <a:custGeom>
                <a:rect b="b" l="l" r="r" t="t"/>
                <a:pathLst>
                  <a:path extrusionOk="0" h="10779" w="36982">
                    <a:moveTo>
                      <a:pt x="12682" y="0"/>
                    </a:moveTo>
                    <a:cubicBezTo>
                      <a:pt x="12469" y="0"/>
                      <a:pt x="12258" y="69"/>
                      <a:pt x="12085" y="206"/>
                    </a:cubicBezTo>
                    <a:lnTo>
                      <a:pt x="6775" y="4373"/>
                    </a:lnTo>
                    <a:lnTo>
                      <a:pt x="2382" y="4373"/>
                    </a:lnTo>
                    <a:lnTo>
                      <a:pt x="0" y="7421"/>
                    </a:lnTo>
                    <a:lnTo>
                      <a:pt x="0" y="8909"/>
                    </a:lnTo>
                    <a:lnTo>
                      <a:pt x="0" y="10517"/>
                    </a:lnTo>
                    <a:lnTo>
                      <a:pt x="1798" y="10517"/>
                    </a:lnTo>
                    <a:cubicBezTo>
                      <a:pt x="1813" y="10517"/>
                      <a:pt x="1827" y="10518"/>
                      <a:pt x="1841" y="10518"/>
                    </a:cubicBezTo>
                    <a:cubicBezTo>
                      <a:pt x="2052" y="10518"/>
                      <a:pt x="2249" y="10437"/>
                      <a:pt x="2405" y="10314"/>
                    </a:cubicBezTo>
                    <a:lnTo>
                      <a:pt x="12704" y="2218"/>
                    </a:lnTo>
                    <a:lnTo>
                      <a:pt x="23491" y="10564"/>
                    </a:lnTo>
                    <a:cubicBezTo>
                      <a:pt x="23658" y="10695"/>
                      <a:pt x="23872" y="10767"/>
                      <a:pt x="24087" y="10767"/>
                    </a:cubicBezTo>
                    <a:lnTo>
                      <a:pt x="26575" y="10767"/>
                    </a:lnTo>
                    <a:cubicBezTo>
                      <a:pt x="26635" y="10767"/>
                      <a:pt x="26694" y="10755"/>
                      <a:pt x="26766" y="10743"/>
                    </a:cubicBezTo>
                    <a:lnTo>
                      <a:pt x="27385" y="10743"/>
                    </a:lnTo>
                    <a:lnTo>
                      <a:pt x="27397" y="10778"/>
                    </a:lnTo>
                    <a:lnTo>
                      <a:pt x="36981" y="10778"/>
                    </a:lnTo>
                    <a:lnTo>
                      <a:pt x="33445" y="5706"/>
                    </a:lnTo>
                    <a:lnTo>
                      <a:pt x="24551" y="5706"/>
                    </a:lnTo>
                    <a:lnTo>
                      <a:pt x="23849" y="4813"/>
                    </a:lnTo>
                    <a:lnTo>
                      <a:pt x="19241" y="4813"/>
                    </a:lnTo>
                    <a:lnTo>
                      <a:pt x="13288" y="206"/>
                    </a:lnTo>
                    <a:cubicBezTo>
                      <a:pt x="13109" y="69"/>
                      <a:pt x="12895" y="0"/>
                      <a:pt x="126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91"/>
              <p:cNvSpPr/>
              <p:nvPr/>
            </p:nvSpPr>
            <p:spPr>
              <a:xfrm>
                <a:off x="7201749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1" y="0"/>
                    </a:moveTo>
                    <a:lnTo>
                      <a:pt x="1" y="6704"/>
                    </a:lnTo>
                    <a:lnTo>
                      <a:pt x="6228" y="6704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91"/>
              <p:cNvSpPr/>
              <p:nvPr/>
            </p:nvSpPr>
            <p:spPr>
              <a:xfrm>
                <a:off x="7225679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1" y="1"/>
                    </a:moveTo>
                    <a:lnTo>
                      <a:pt x="1" y="5335"/>
                    </a:lnTo>
                    <a:lnTo>
                      <a:pt x="4704" y="5335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91"/>
              <p:cNvSpPr/>
              <p:nvPr/>
            </p:nvSpPr>
            <p:spPr>
              <a:xfrm>
                <a:off x="7297094" y="4105335"/>
                <a:ext cx="4899" cy="167546"/>
              </a:xfrm>
              <a:custGeom>
                <a:rect b="b" l="l" r="r" t="t"/>
                <a:pathLst>
                  <a:path extrusionOk="0" h="5335" w="156">
                    <a:moveTo>
                      <a:pt x="1" y="1"/>
                    </a:moveTo>
                    <a:lnTo>
                      <a:pt x="1" y="5335"/>
                    </a:lnTo>
                    <a:lnTo>
                      <a:pt x="156" y="5335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91"/>
              <p:cNvSpPr/>
              <p:nvPr/>
            </p:nvSpPr>
            <p:spPr>
              <a:xfrm>
                <a:off x="7225679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1" y="1"/>
                    </a:moveTo>
                    <a:lnTo>
                      <a:pt x="1" y="144"/>
                    </a:lnTo>
                    <a:lnTo>
                      <a:pt x="4704" y="144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91"/>
              <p:cNvSpPr/>
              <p:nvPr/>
            </p:nvSpPr>
            <p:spPr>
              <a:xfrm>
                <a:off x="7201749" y="4294550"/>
                <a:ext cx="194837" cy="176151"/>
              </a:xfrm>
              <a:custGeom>
                <a:rect b="b" l="l" r="r" t="t"/>
                <a:pathLst>
                  <a:path extrusionOk="0" h="5609" w="6204">
                    <a:moveTo>
                      <a:pt x="1" y="1"/>
                    </a:moveTo>
                    <a:lnTo>
                      <a:pt x="1" y="5608"/>
                    </a:lnTo>
                    <a:lnTo>
                      <a:pt x="6204" y="5608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91"/>
              <p:cNvSpPr/>
              <p:nvPr/>
            </p:nvSpPr>
            <p:spPr>
              <a:xfrm>
                <a:off x="7530434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0" y="0"/>
                    </a:moveTo>
                    <a:lnTo>
                      <a:pt x="0" y="6704"/>
                    </a:lnTo>
                    <a:lnTo>
                      <a:pt x="6227" y="6704"/>
                    </a:lnTo>
                    <a:lnTo>
                      <a:pt x="6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91"/>
              <p:cNvSpPr/>
              <p:nvPr/>
            </p:nvSpPr>
            <p:spPr>
              <a:xfrm>
                <a:off x="7554364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0" y="1"/>
                    </a:moveTo>
                    <a:lnTo>
                      <a:pt x="0" y="5335"/>
                    </a:lnTo>
                    <a:lnTo>
                      <a:pt x="4703" y="533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91"/>
              <p:cNvSpPr/>
              <p:nvPr/>
            </p:nvSpPr>
            <p:spPr>
              <a:xfrm>
                <a:off x="7625402" y="4105335"/>
                <a:ext cx="5276" cy="167546"/>
              </a:xfrm>
              <a:custGeom>
                <a:rect b="b" l="l" r="r" t="t"/>
                <a:pathLst>
                  <a:path extrusionOk="0" h="5335" w="168">
                    <a:moveTo>
                      <a:pt x="1" y="1"/>
                    </a:moveTo>
                    <a:lnTo>
                      <a:pt x="1" y="5335"/>
                    </a:lnTo>
                    <a:lnTo>
                      <a:pt x="167" y="533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91"/>
              <p:cNvSpPr/>
              <p:nvPr/>
            </p:nvSpPr>
            <p:spPr>
              <a:xfrm>
                <a:off x="7554364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0" y="1"/>
                    </a:moveTo>
                    <a:lnTo>
                      <a:pt x="0" y="144"/>
                    </a:lnTo>
                    <a:lnTo>
                      <a:pt x="4703" y="144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91"/>
              <p:cNvSpPr/>
              <p:nvPr/>
            </p:nvSpPr>
            <p:spPr>
              <a:xfrm>
                <a:off x="7530810" y="4294550"/>
                <a:ext cx="194837" cy="182494"/>
              </a:xfrm>
              <a:custGeom>
                <a:rect b="b" l="l" r="r" t="t"/>
                <a:pathLst>
                  <a:path extrusionOk="0" h="5811" w="6204">
                    <a:moveTo>
                      <a:pt x="0" y="1"/>
                    </a:moveTo>
                    <a:lnTo>
                      <a:pt x="0" y="5811"/>
                    </a:lnTo>
                    <a:lnTo>
                      <a:pt x="6203" y="5811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91"/>
              <p:cNvSpPr/>
              <p:nvPr/>
            </p:nvSpPr>
            <p:spPr>
              <a:xfrm>
                <a:off x="7381228" y="3871650"/>
                <a:ext cx="158941" cy="125306"/>
              </a:xfrm>
              <a:custGeom>
                <a:rect b="b" l="l" r="r" t="t"/>
                <a:pathLst>
                  <a:path extrusionOk="0" h="3990" w="5061">
                    <a:moveTo>
                      <a:pt x="2573" y="1"/>
                    </a:moveTo>
                    <a:lnTo>
                      <a:pt x="1" y="1977"/>
                    </a:lnTo>
                    <a:lnTo>
                      <a:pt x="1" y="3989"/>
                    </a:lnTo>
                    <a:lnTo>
                      <a:pt x="5061" y="3989"/>
                    </a:lnTo>
                    <a:lnTo>
                      <a:pt x="5061" y="191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91"/>
              <p:cNvSpPr/>
              <p:nvPr/>
            </p:nvSpPr>
            <p:spPr>
              <a:xfrm>
                <a:off x="6624054" y="2948092"/>
                <a:ext cx="435650" cy="1527476"/>
              </a:xfrm>
              <a:custGeom>
                <a:rect b="b" l="l" r="r" t="t"/>
                <a:pathLst>
                  <a:path extrusionOk="0" h="48638" w="13872">
                    <a:moveTo>
                      <a:pt x="7049" y="0"/>
                    </a:moveTo>
                    <a:lnTo>
                      <a:pt x="1" y="5715"/>
                    </a:lnTo>
                    <a:lnTo>
                      <a:pt x="1" y="48637"/>
                    </a:lnTo>
                    <a:lnTo>
                      <a:pt x="13871" y="48637"/>
                    </a:lnTo>
                    <a:lnTo>
                      <a:pt x="13871" y="5715"/>
                    </a:lnTo>
                    <a:lnTo>
                      <a:pt x="70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91"/>
              <p:cNvSpPr/>
              <p:nvPr/>
            </p:nvSpPr>
            <p:spPr>
              <a:xfrm>
                <a:off x="6821874" y="3059517"/>
                <a:ext cx="42271" cy="63595"/>
              </a:xfrm>
              <a:custGeom>
                <a:rect b="b" l="l" r="r" t="t"/>
                <a:pathLst>
                  <a:path extrusionOk="0" h="2025" w="1346">
                    <a:moveTo>
                      <a:pt x="0" y="0"/>
                    </a:moveTo>
                    <a:lnTo>
                      <a:pt x="0" y="2024"/>
                    </a:lnTo>
                    <a:lnTo>
                      <a:pt x="1345" y="2024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91"/>
              <p:cNvSpPr/>
              <p:nvPr/>
            </p:nvSpPr>
            <p:spPr>
              <a:xfrm>
                <a:off x="6757556" y="3187398"/>
                <a:ext cx="168645" cy="337667"/>
              </a:xfrm>
              <a:custGeom>
                <a:rect b="b" l="l" r="r" t="t"/>
                <a:pathLst>
                  <a:path extrusionOk="0" h="10752" w="5370">
                    <a:moveTo>
                      <a:pt x="0" y="0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91"/>
              <p:cNvSpPr/>
              <p:nvPr/>
            </p:nvSpPr>
            <p:spPr>
              <a:xfrm>
                <a:off x="6757556" y="3433048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1"/>
                    </a:moveTo>
                    <a:lnTo>
                      <a:pt x="0" y="239"/>
                    </a:lnTo>
                    <a:lnTo>
                      <a:pt x="5370" y="239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91"/>
              <p:cNvSpPr/>
              <p:nvPr/>
            </p:nvSpPr>
            <p:spPr>
              <a:xfrm>
                <a:off x="6837953" y="3187398"/>
                <a:ext cx="7883" cy="249419"/>
              </a:xfrm>
              <a:custGeom>
                <a:rect b="b" l="l" r="r" t="t"/>
                <a:pathLst>
                  <a:path extrusionOk="0" h="7942" w="251">
                    <a:moveTo>
                      <a:pt x="0" y="0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91"/>
              <p:cNvSpPr/>
              <p:nvPr/>
            </p:nvSpPr>
            <p:spPr>
              <a:xfrm>
                <a:off x="6724644" y="3525033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1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91"/>
              <p:cNvSpPr/>
              <p:nvPr/>
            </p:nvSpPr>
            <p:spPr>
              <a:xfrm>
                <a:off x="6757556" y="3618872"/>
                <a:ext cx="168645" cy="337698"/>
              </a:xfrm>
              <a:custGeom>
                <a:rect b="b" l="l" r="r" t="t"/>
                <a:pathLst>
                  <a:path extrusionOk="0" h="10753" w="5370">
                    <a:moveTo>
                      <a:pt x="0" y="1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91"/>
              <p:cNvSpPr/>
              <p:nvPr/>
            </p:nvSpPr>
            <p:spPr>
              <a:xfrm>
                <a:off x="6757556" y="3864553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0"/>
                    </a:moveTo>
                    <a:lnTo>
                      <a:pt x="0" y="238"/>
                    </a:lnTo>
                    <a:lnTo>
                      <a:pt x="5370" y="238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91"/>
              <p:cNvSpPr/>
              <p:nvPr/>
            </p:nvSpPr>
            <p:spPr>
              <a:xfrm>
                <a:off x="6837953" y="3618872"/>
                <a:ext cx="7883" cy="249450"/>
              </a:xfrm>
              <a:custGeom>
                <a:rect b="b" l="l" r="r" t="t"/>
                <a:pathLst>
                  <a:path extrusionOk="0" h="7943" w="251">
                    <a:moveTo>
                      <a:pt x="0" y="1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91"/>
              <p:cNvSpPr/>
              <p:nvPr/>
            </p:nvSpPr>
            <p:spPr>
              <a:xfrm>
                <a:off x="6724644" y="3956538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0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0"/>
                    </a:lnTo>
                    <a:close/>
                  </a:path>
                </a:pathLst>
              </a:custGeom>
              <a:solidFill>
                <a:srgbClr val="7802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91"/>
              <p:cNvSpPr/>
              <p:nvPr/>
            </p:nvSpPr>
            <p:spPr>
              <a:xfrm>
                <a:off x="6730988" y="4067209"/>
                <a:ext cx="228880" cy="408359"/>
              </a:xfrm>
              <a:custGeom>
                <a:rect b="b" l="l" r="r" t="t"/>
                <a:pathLst>
                  <a:path extrusionOk="0" h="13003" w="7288">
                    <a:moveTo>
                      <a:pt x="3644" y="1"/>
                    </a:moveTo>
                    <a:cubicBezTo>
                      <a:pt x="1632" y="1"/>
                      <a:pt x="1" y="1632"/>
                      <a:pt x="1" y="3644"/>
                    </a:cubicBezTo>
                    <a:lnTo>
                      <a:pt x="1" y="13002"/>
                    </a:lnTo>
                    <a:lnTo>
                      <a:pt x="7287" y="13002"/>
                    </a:lnTo>
                    <a:lnTo>
                      <a:pt x="7287" y="3644"/>
                    </a:lnTo>
                    <a:cubicBezTo>
                      <a:pt x="7287" y="1632"/>
                      <a:pt x="5656" y="1"/>
                      <a:pt x="3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91"/>
              <p:cNvSpPr/>
              <p:nvPr/>
            </p:nvSpPr>
            <p:spPr>
              <a:xfrm>
                <a:off x="6750804" y="4088156"/>
                <a:ext cx="189247" cy="387035"/>
              </a:xfrm>
              <a:custGeom>
                <a:rect b="b" l="l" r="r" t="t"/>
                <a:pathLst>
                  <a:path extrusionOk="0" h="12324" w="6026">
                    <a:moveTo>
                      <a:pt x="3013" y="0"/>
                    </a:moveTo>
                    <a:cubicBezTo>
                      <a:pt x="1370" y="0"/>
                      <a:pt x="25" y="1405"/>
                      <a:pt x="1" y="3144"/>
                    </a:cubicBezTo>
                    <a:lnTo>
                      <a:pt x="1" y="12323"/>
                    </a:lnTo>
                    <a:lnTo>
                      <a:pt x="6025" y="12323"/>
                    </a:lnTo>
                    <a:lnTo>
                      <a:pt x="6025" y="3144"/>
                    </a:lnTo>
                    <a:cubicBezTo>
                      <a:pt x="6002" y="1405"/>
                      <a:pt x="4656" y="0"/>
                      <a:pt x="3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91"/>
              <p:cNvSpPr/>
              <p:nvPr/>
            </p:nvSpPr>
            <p:spPr>
              <a:xfrm>
                <a:off x="6756803" y="4291943"/>
                <a:ext cx="17964" cy="17587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72" y="429"/>
                      <a:pt x="572" y="274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F5AD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91"/>
              <p:cNvSpPr/>
              <p:nvPr/>
            </p:nvSpPr>
            <p:spPr>
              <a:xfrm>
                <a:off x="6625184" y="2922563"/>
                <a:ext cx="44532" cy="217637"/>
              </a:xfrm>
              <a:custGeom>
                <a:rect b="b" l="l" r="r" t="t"/>
                <a:pathLst>
                  <a:path extrusionOk="0" h="6930" w="1418">
                    <a:moveTo>
                      <a:pt x="0" y="0"/>
                    </a:moveTo>
                    <a:lnTo>
                      <a:pt x="0" y="6930"/>
                    </a:lnTo>
                    <a:lnTo>
                      <a:pt x="1417" y="6930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91"/>
              <p:cNvSpPr/>
              <p:nvPr/>
            </p:nvSpPr>
            <p:spPr>
              <a:xfrm>
                <a:off x="6585174" y="2775019"/>
                <a:ext cx="124552" cy="112838"/>
              </a:xfrm>
              <a:custGeom>
                <a:rect b="b" l="l" r="r" t="t"/>
                <a:pathLst>
                  <a:path extrusionOk="0" h="3593" w="3966">
                    <a:moveTo>
                      <a:pt x="1966" y="0"/>
                    </a:moveTo>
                    <a:cubicBezTo>
                      <a:pt x="1165" y="0"/>
                      <a:pt x="439" y="543"/>
                      <a:pt x="239" y="1356"/>
                    </a:cubicBezTo>
                    <a:cubicBezTo>
                      <a:pt x="0" y="2320"/>
                      <a:pt x="584" y="3297"/>
                      <a:pt x="1548" y="3535"/>
                    </a:cubicBezTo>
                    <a:cubicBezTo>
                      <a:pt x="1697" y="3574"/>
                      <a:pt x="1847" y="3593"/>
                      <a:pt x="1995" y="3593"/>
                    </a:cubicBezTo>
                    <a:cubicBezTo>
                      <a:pt x="2789" y="3593"/>
                      <a:pt x="3516" y="3050"/>
                      <a:pt x="3727" y="2237"/>
                    </a:cubicBezTo>
                    <a:cubicBezTo>
                      <a:pt x="3965" y="1273"/>
                      <a:pt x="3382" y="296"/>
                      <a:pt x="2417" y="58"/>
                    </a:cubicBezTo>
                    <a:cubicBezTo>
                      <a:pt x="2266" y="19"/>
                      <a:pt x="2115" y="0"/>
                      <a:pt x="19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91"/>
              <p:cNvSpPr/>
              <p:nvPr/>
            </p:nvSpPr>
            <p:spPr>
              <a:xfrm>
                <a:off x="6594156" y="2722981"/>
                <a:ext cx="93116" cy="79486"/>
              </a:xfrm>
              <a:custGeom>
                <a:rect b="b" l="l" r="r" t="t"/>
                <a:pathLst>
                  <a:path extrusionOk="0" h="2531" w="2965">
                    <a:moveTo>
                      <a:pt x="1691" y="1"/>
                    </a:moveTo>
                    <a:cubicBezTo>
                      <a:pt x="572" y="1"/>
                      <a:pt x="0" y="1358"/>
                      <a:pt x="798" y="2156"/>
                    </a:cubicBezTo>
                    <a:cubicBezTo>
                      <a:pt x="1057" y="2414"/>
                      <a:pt x="1375" y="2530"/>
                      <a:pt x="1688" y="2530"/>
                    </a:cubicBezTo>
                    <a:cubicBezTo>
                      <a:pt x="2340" y="2530"/>
                      <a:pt x="2965" y="2027"/>
                      <a:pt x="2965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91"/>
              <p:cNvSpPr/>
              <p:nvPr/>
            </p:nvSpPr>
            <p:spPr>
              <a:xfrm>
                <a:off x="6605368" y="2636617"/>
                <a:ext cx="73299" cy="63093"/>
              </a:xfrm>
              <a:custGeom>
                <a:rect b="b" l="l" r="r" t="t"/>
                <a:pathLst>
                  <a:path extrusionOk="0" h="2009" w="2334">
                    <a:moveTo>
                      <a:pt x="1334" y="0"/>
                    </a:moveTo>
                    <a:cubicBezTo>
                      <a:pt x="441" y="0"/>
                      <a:pt x="0" y="1084"/>
                      <a:pt x="631" y="1715"/>
                    </a:cubicBezTo>
                    <a:cubicBezTo>
                      <a:pt x="835" y="1918"/>
                      <a:pt x="1083" y="2009"/>
                      <a:pt x="1327" y="2009"/>
                    </a:cubicBezTo>
                    <a:cubicBezTo>
                      <a:pt x="1841" y="2009"/>
                      <a:pt x="2334" y="1606"/>
                      <a:pt x="2334" y="1000"/>
                    </a:cubicBezTo>
                    <a:cubicBezTo>
                      <a:pt x="2334" y="453"/>
                      <a:pt x="1893" y="0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91"/>
              <p:cNvSpPr/>
              <p:nvPr/>
            </p:nvSpPr>
            <p:spPr>
              <a:xfrm>
                <a:off x="6530216" y="2920833"/>
                <a:ext cx="605771" cy="278876"/>
              </a:xfrm>
              <a:custGeom>
                <a:rect b="b" l="l" r="r" t="t"/>
                <a:pathLst>
                  <a:path extrusionOk="0" h="8880" w="19289">
                    <a:moveTo>
                      <a:pt x="10034" y="0"/>
                    </a:moveTo>
                    <a:cubicBezTo>
                      <a:pt x="9845" y="0"/>
                      <a:pt x="9657" y="63"/>
                      <a:pt x="9501" y="190"/>
                    </a:cubicBezTo>
                    <a:lnTo>
                      <a:pt x="631" y="7333"/>
                    </a:lnTo>
                    <a:cubicBezTo>
                      <a:pt x="0" y="7845"/>
                      <a:pt x="357" y="8857"/>
                      <a:pt x="1167" y="8857"/>
                    </a:cubicBezTo>
                    <a:cubicBezTo>
                      <a:pt x="1357" y="8857"/>
                      <a:pt x="1548" y="8798"/>
                      <a:pt x="1703" y="8679"/>
                    </a:cubicBezTo>
                    <a:lnTo>
                      <a:pt x="10025" y="1975"/>
                    </a:lnTo>
                    <a:lnTo>
                      <a:pt x="17740" y="8655"/>
                    </a:lnTo>
                    <a:cubicBezTo>
                      <a:pt x="17907" y="8805"/>
                      <a:pt x="18117" y="8879"/>
                      <a:pt x="18326" y="8879"/>
                    </a:cubicBezTo>
                    <a:cubicBezTo>
                      <a:pt x="18567" y="8879"/>
                      <a:pt x="18807" y="8781"/>
                      <a:pt x="18979" y="8583"/>
                    </a:cubicBezTo>
                    <a:cubicBezTo>
                      <a:pt x="19288" y="8214"/>
                      <a:pt x="19241" y="7655"/>
                      <a:pt x="18860" y="7357"/>
                    </a:cubicBezTo>
                    <a:lnTo>
                      <a:pt x="10597" y="213"/>
                    </a:lnTo>
                    <a:cubicBezTo>
                      <a:pt x="10437" y="72"/>
                      <a:pt x="10236" y="0"/>
                      <a:pt x="100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91"/>
              <p:cNvSpPr/>
              <p:nvPr/>
            </p:nvSpPr>
            <p:spPr>
              <a:xfrm>
                <a:off x="8553828" y="3724330"/>
                <a:ext cx="94655" cy="164939"/>
              </a:xfrm>
              <a:custGeom>
                <a:rect b="b" l="l" r="r" t="t"/>
                <a:pathLst>
                  <a:path extrusionOk="0" h="5252" w="3014">
                    <a:moveTo>
                      <a:pt x="1" y="1"/>
                    </a:moveTo>
                    <a:lnTo>
                      <a:pt x="1" y="5251"/>
                    </a:lnTo>
                    <a:lnTo>
                      <a:pt x="3013" y="5251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91"/>
              <p:cNvSpPr/>
              <p:nvPr/>
            </p:nvSpPr>
            <p:spPr>
              <a:xfrm>
                <a:off x="8535142" y="3705644"/>
                <a:ext cx="132027" cy="202311"/>
              </a:xfrm>
              <a:custGeom>
                <a:rect b="b" l="l" r="r" t="t"/>
                <a:pathLst>
                  <a:path extrusionOk="0" h="6442" w="4204">
                    <a:moveTo>
                      <a:pt x="3608" y="596"/>
                    </a:moveTo>
                    <a:lnTo>
                      <a:pt x="3608" y="5834"/>
                    </a:lnTo>
                    <a:lnTo>
                      <a:pt x="596" y="5834"/>
                    </a:lnTo>
                    <a:lnTo>
                      <a:pt x="596" y="596"/>
                    </a:lnTo>
                    <a:close/>
                    <a:moveTo>
                      <a:pt x="0" y="0"/>
                    </a:moveTo>
                    <a:lnTo>
                      <a:pt x="0" y="6441"/>
                    </a:lnTo>
                    <a:lnTo>
                      <a:pt x="4203" y="6441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91"/>
              <p:cNvSpPr/>
              <p:nvPr/>
            </p:nvSpPr>
            <p:spPr>
              <a:xfrm>
                <a:off x="8598329" y="3724330"/>
                <a:ext cx="5653" cy="164939"/>
              </a:xfrm>
              <a:custGeom>
                <a:rect b="b" l="l" r="r" t="t"/>
                <a:pathLst>
                  <a:path extrusionOk="0" h="5252" w="180">
                    <a:moveTo>
                      <a:pt x="1" y="1"/>
                    </a:moveTo>
                    <a:lnTo>
                      <a:pt x="1" y="5251"/>
                    </a:lnTo>
                    <a:lnTo>
                      <a:pt x="179" y="5251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91"/>
              <p:cNvSpPr/>
              <p:nvPr/>
            </p:nvSpPr>
            <p:spPr>
              <a:xfrm>
                <a:off x="8553828" y="3777812"/>
                <a:ext cx="94655" cy="5621"/>
              </a:xfrm>
              <a:custGeom>
                <a:rect b="b" l="l" r="r" t="t"/>
                <a:pathLst>
                  <a:path extrusionOk="0" h="179" w="3014">
                    <a:moveTo>
                      <a:pt x="1" y="0"/>
                    </a:moveTo>
                    <a:lnTo>
                      <a:pt x="1" y="179"/>
                    </a:lnTo>
                    <a:lnTo>
                      <a:pt x="3013" y="17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91"/>
              <p:cNvSpPr/>
              <p:nvPr/>
            </p:nvSpPr>
            <p:spPr>
              <a:xfrm>
                <a:off x="8771088" y="4107219"/>
                <a:ext cx="197443" cy="213177"/>
              </a:xfrm>
              <a:custGeom>
                <a:rect b="b" l="l" r="r" t="t"/>
                <a:pathLst>
                  <a:path extrusionOk="0" h="6788" w="6287">
                    <a:moveTo>
                      <a:pt x="0" y="1"/>
                    </a:moveTo>
                    <a:lnTo>
                      <a:pt x="0" y="6787"/>
                    </a:lnTo>
                    <a:lnTo>
                      <a:pt x="6287" y="6787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91"/>
              <p:cNvSpPr/>
              <p:nvPr/>
            </p:nvSpPr>
            <p:spPr>
              <a:xfrm>
                <a:off x="8752402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2" y="596"/>
                    </a:moveTo>
                    <a:lnTo>
                      <a:pt x="6882" y="7382"/>
                    </a:lnTo>
                    <a:lnTo>
                      <a:pt x="595" y="7382"/>
                    </a:lnTo>
                    <a:lnTo>
                      <a:pt x="595" y="596"/>
                    </a:lnTo>
                    <a:close/>
                    <a:moveTo>
                      <a:pt x="0" y="0"/>
                    </a:moveTo>
                    <a:lnTo>
                      <a:pt x="0" y="7989"/>
                    </a:lnTo>
                    <a:lnTo>
                      <a:pt x="7477" y="798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91"/>
              <p:cNvSpPr/>
              <p:nvPr/>
            </p:nvSpPr>
            <p:spPr>
              <a:xfrm>
                <a:off x="8898969" y="4107219"/>
                <a:ext cx="5998" cy="216161"/>
              </a:xfrm>
              <a:custGeom>
                <a:rect b="b" l="l" r="r" t="t"/>
                <a:pathLst>
                  <a:path extrusionOk="0" h="6883" w="191">
                    <a:moveTo>
                      <a:pt x="0" y="1"/>
                    </a:moveTo>
                    <a:lnTo>
                      <a:pt x="0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91"/>
              <p:cNvSpPr/>
              <p:nvPr/>
            </p:nvSpPr>
            <p:spPr>
              <a:xfrm>
                <a:off x="8834652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91"/>
              <p:cNvSpPr/>
              <p:nvPr/>
            </p:nvSpPr>
            <p:spPr>
              <a:xfrm>
                <a:off x="8771088" y="4180519"/>
                <a:ext cx="197820" cy="5998"/>
              </a:xfrm>
              <a:custGeom>
                <a:rect b="b" l="l" r="r" t="t"/>
                <a:pathLst>
                  <a:path extrusionOk="0" h="191" w="6299">
                    <a:moveTo>
                      <a:pt x="0" y="0"/>
                    </a:moveTo>
                    <a:lnTo>
                      <a:pt x="0" y="191"/>
                    </a:lnTo>
                    <a:lnTo>
                      <a:pt x="6299" y="191"/>
                    </a:lnTo>
                    <a:lnTo>
                      <a:pt x="6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91"/>
              <p:cNvSpPr/>
              <p:nvPr/>
            </p:nvSpPr>
            <p:spPr>
              <a:xfrm>
                <a:off x="8222160" y="4107219"/>
                <a:ext cx="197098" cy="213177"/>
              </a:xfrm>
              <a:custGeom>
                <a:rect b="b" l="l" r="r" t="t"/>
                <a:pathLst>
                  <a:path extrusionOk="0" h="6788" w="6276">
                    <a:moveTo>
                      <a:pt x="1" y="1"/>
                    </a:moveTo>
                    <a:lnTo>
                      <a:pt x="1" y="6787"/>
                    </a:lnTo>
                    <a:lnTo>
                      <a:pt x="6276" y="6787"/>
                    </a:lnTo>
                    <a:lnTo>
                      <a:pt x="62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91"/>
              <p:cNvSpPr/>
              <p:nvPr/>
            </p:nvSpPr>
            <p:spPr>
              <a:xfrm>
                <a:off x="8203097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3" y="596"/>
                    </a:moveTo>
                    <a:lnTo>
                      <a:pt x="6883" y="7382"/>
                    </a:lnTo>
                    <a:lnTo>
                      <a:pt x="608" y="7382"/>
                    </a:lnTo>
                    <a:lnTo>
                      <a:pt x="608" y="596"/>
                    </a:lnTo>
                    <a:close/>
                    <a:moveTo>
                      <a:pt x="1" y="0"/>
                    </a:moveTo>
                    <a:lnTo>
                      <a:pt x="1" y="7989"/>
                    </a:lnTo>
                    <a:lnTo>
                      <a:pt x="7478" y="7989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91"/>
              <p:cNvSpPr/>
              <p:nvPr/>
            </p:nvSpPr>
            <p:spPr>
              <a:xfrm>
                <a:off x="8349664" y="4107219"/>
                <a:ext cx="6030" cy="216161"/>
              </a:xfrm>
              <a:custGeom>
                <a:rect b="b" l="l" r="r" t="t"/>
                <a:pathLst>
                  <a:path extrusionOk="0" h="6883" w="192">
                    <a:moveTo>
                      <a:pt x="1" y="1"/>
                    </a:moveTo>
                    <a:lnTo>
                      <a:pt x="1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91"/>
              <p:cNvSpPr/>
              <p:nvPr/>
            </p:nvSpPr>
            <p:spPr>
              <a:xfrm>
                <a:off x="8285378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91"/>
              <p:cNvSpPr/>
              <p:nvPr/>
            </p:nvSpPr>
            <p:spPr>
              <a:xfrm>
                <a:off x="8222160" y="4180519"/>
                <a:ext cx="197475" cy="5998"/>
              </a:xfrm>
              <a:custGeom>
                <a:rect b="b" l="l" r="r" t="t"/>
                <a:pathLst>
                  <a:path extrusionOk="0" h="191" w="6288">
                    <a:moveTo>
                      <a:pt x="1" y="0"/>
                    </a:moveTo>
                    <a:lnTo>
                      <a:pt x="1" y="191"/>
                    </a:lnTo>
                    <a:lnTo>
                      <a:pt x="6287" y="191"/>
                    </a:lnTo>
                    <a:lnTo>
                      <a:pt x="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91"/>
              <p:cNvSpPr/>
              <p:nvPr/>
            </p:nvSpPr>
            <p:spPr>
              <a:xfrm>
                <a:off x="8492903" y="4088156"/>
                <a:ext cx="207179" cy="386658"/>
              </a:xfrm>
              <a:custGeom>
                <a:rect b="b" l="l" r="r" t="t"/>
                <a:pathLst>
                  <a:path extrusionOk="0" h="12312" w="6597">
                    <a:moveTo>
                      <a:pt x="0" y="0"/>
                    </a:moveTo>
                    <a:lnTo>
                      <a:pt x="0" y="12311"/>
                    </a:lnTo>
                    <a:lnTo>
                      <a:pt x="6596" y="12311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91"/>
              <p:cNvSpPr/>
              <p:nvPr/>
            </p:nvSpPr>
            <p:spPr>
              <a:xfrm>
                <a:off x="8448402" y="4440364"/>
                <a:ext cx="295804" cy="34451"/>
              </a:xfrm>
              <a:custGeom>
                <a:rect b="b" l="l" r="r" t="t"/>
                <a:pathLst>
                  <a:path extrusionOk="0" h="1097" w="9419">
                    <a:moveTo>
                      <a:pt x="0" y="1"/>
                    </a:moveTo>
                    <a:lnTo>
                      <a:pt x="0" y="1096"/>
                    </a:lnTo>
                    <a:lnTo>
                      <a:pt x="9418" y="1096"/>
                    </a:lnTo>
                    <a:lnTo>
                      <a:pt x="9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91"/>
              <p:cNvSpPr/>
              <p:nvPr/>
            </p:nvSpPr>
            <p:spPr>
              <a:xfrm>
                <a:off x="8499623" y="4274734"/>
                <a:ext cx="19094" cy="16331"/>
              </a:xfrm>
              <a:custGeom>
                <a:rect b="b" l="l" r="r" t="t"/>
                <a:pathLst>
                  <a:path extrusionOk="0" h="520" w="608">
                    <a:moveTo>
                      <a:pt x="346" y="0"/>
                    </a:moveTo>
                    <a:cubicBezTo>
                      <a:pt x="119" y="0"/>
                      <a:pt x="0" y="286"/>
                      <a:pt x="167" y="441"/>
                    </a:cubicBezTo>
                    <a:cubicBezTo>
                      <a:pt x="217" y="495"/>
                      <a:pt x="281" y="519"/>
                      <a:pt x="345" y="519"/>
                    </a:cubicBezTo>
                    <a:cubicBezTo>
                      <a:pt x="477" y="519"/>
                      <a:pt x="608" y="415"/>
                      <a:pt x="608" y="262"/>
                    </a:cubicBezTo>
                    <a:cubicBezTo>
                      <a:pt x="596" y="120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91"/>
              <p:cNvSpPr/>
              <p:nvPr/>
            </p:nvSpPr>
            <p:spPr>
              <a:xfrm>
                <a:off x="8407638" y="3372673"/>
                <a:ext cx="59104" cy="296903"/>
              </a:xfrm>
              <a:custGeom>
                <a:rect b="b" l="l" r="r" t="t"/>
                <a:pathLst>
                  <a:path extrusionOk="0" h="9454" w="1882">
                    <a:moveTo>
                      <a:pt x="0" y="0"/>
                    </a:moveTo>
                    <a:lnTo>
                      <a:pt x="0" y="9454"/>
                    </a:lnTo>
                    <a:lnTo>
                      <a:pt x="1882" y="9454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91"/>
              <p:cNvSpPr/>
              <p:nvPr/>
            </p:nvSpPr>
            <p:spPr>
              <a:xfrm>
                <a:off x="8373595" y="3241226"/>
                <a:ext cx="112964" cy="112964"/>
              </a:xfrm>
              <a:custGeom>
                <a:rect b="b" l="l" r="r" t="t"/>
                <a:pathLst>
                  <a:path extrusionOk="0" h="3597" w="3597">
                    <a:moveTo>
                      <a:pt x="1799" y="1"/>
                    </a:moveTo>
                    <a:cubicBezTo>
                      <a:pt x="811" y="1"/>
                      <a:pt x="1" y="810"/>
                      <a:pt x="1" y="1799"/>
                    </a:cubicBezTo>
                    <a:cubicBezTo>
                      <a:pt x="1" y="2787"/>
                      <a:pt x="811" y="3596"/>
                      <a:pt x="1799" y="3596"/>
                    </a:cubicBezTo>
                    <a:cubicBezTo>
                      <a:pt x="2787" y="3596"/>
                      <a:pt x="3597" y="2787"/>
                      <a:pt x="3597" y="1799"/>
                    </a:cubicBezTo>
                    <a:cubicBezTo>
                      <a:pt x="3597" y="810"/>
                      <a:pt x="2787" y="1"/>
                      <a:pt x="17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91"/>
              <p:cNvSpPr/>
              <p:nvPr/>
            </p:nvSpPr>
            <p:spPr>
              <a:xfrm>
                <a:off x="8376987" y="3189251"/>
                <a:ext cx="92739" cy="79486"/>
              </a:xfrm>
              <a:custGeom>
                <a:rect b="b" l="l" r="r" t="t"/>
                <a:pathLst>
                  <a:path extrusionOk="0" h="2531" w="2953">
                    <a:moveTo>
                      <a:pt x="1691" y="1"/>
                    </a:moveTo>
                    <a:cubicBezTo>
                      <a:pt x="560" y="1"/>
                      <a:pt x="0" y="1358"/>
                      <a:pt x="798" y="2156"/>
                    </a:cubicBezTo>
                    <a:cubicBezTo>
                      <a:pt x="1057" y="2414"/>
                      <a:pt x="1374" y="2530"/>
                      <a:pt x="1685" y="2530"/>
                    </a:cubicBezTo>
                    <a:cubicBezTo>
                      <a:pt x="2333" y="2530"/>
                      <a:pt x="2953" y="2027"/>
                      <a:pt x="2953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91"/>
              <p:cNvSpPr/>
              <p:nvPr/>
            </p:nvSpPr>
            <p:spPr>
              <a:xfrm>
                <a:off x="8387821" y="3118213"/>
                <a:ext cx="73676" cy="63124"/>
              </a:xfrm>
              <a:custGeom>
                <a:rect b="b" l="l" r="r" t="t"/>
                <a:pathLst>
                  <a:path extrusionOk="0" h="2010" w="2346">
                    <a:moveTo>
                      <a:pt x="1346" y="1"/>
                    </a:moveTo>
                    <a:cubicBezTo>
                      <a:pt x="453" y="1"/>
                      <a:pt x="0" y="1084"/>
                      <a:pt x="631" y="1715"/>
                    </a:cubicBezTo>
                    <a:cubicBezTo>
                      <a:pt x="835" y="1918"/>
                      <a:pt x="1085" y="2009"/>
                      <a:pt x="1330" y="2009"/>
                    </a:cubicBezTo>
                    <a:cubicBezTo>
                      <a:pt x="1848" y="2009"/>
                      <a:pt x="2346" y="1606"/>
                      <a:pt x="2346" y="1001"/>
                    </a:cubicBezTo>
                    <a:cubicBezTo>
                      <a:pt x="2346" y="453"/>
                      <a:pt x="1894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91"/>
              <p:cNvSpPr/>
              <p:nvPr/>
            </p:nvSpPr>
            <p:spPr>
              <a:xfrm>
                <a:off x="8115980" y="3422967"/>
                <a:ext cx="1030712" cy="720211"/>
              </a:xfrm>
              <a:custGeom>
                <a:rect b="b" l="l" r="r" t="t"/>
                <a:pathLst>
                  <a:path extrusionOk="0" h="22933" w="32820">
                    <a:moveTo>
                      <a:pt x="15455" y="0"/>
                    </a:moveTo>
                    <a:cubicBezTo>
                      <a:pt x="15241" y="0"/>
                      <a:pt x="15038" y="95"/>
                      <a:pt x="14919" y="262"/>
                    </a:cubicBezTo>
                    <a:lnTo>
                      <a:pt x="1" y="19788"/>
                    </a:lnTo>
                    <a:lnTo>
                      <a:pt x="1703" y="19788"/>
                    </a:lnTo>
                    <a:lnTo>
                      <a:pt x="15455" y="1774"/>
                    </a:lnTo>
                    <a:lnTo>
                      <a:pt x="31350" y="22658"/>
                    </a:lnTo>
                    <a:cubicBezTo>
                      <a:pt x="31499" y="22852"/>
                      <a:pt x="31687" y="22933"/>
                      <a:pt x="31870" y="22933"/>
                    </a:cubicBezTo>
                    <a:cubicBezTo>
                      <a:pt x="32361" y="22933"/>
                      <a:pt x="32820" y="22356"/>
                      <a:pt x="32421" y="21836"/>
                    </a:cubicBezTo>
                    <a:lnTo>
                      <a:pt x="15979" y="262"/>
                    </a:lnTo>
                    <a:cubicBezTo>
                      <a:pt x="15860" y="95"/>
                      <a:pt x="15657" y="0"/>
                      <a:pt x="15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91"/>
              <p:cNvSpPr/>
              <p:nvPr/>
            </p:nvSpPr>
            <p:spPr>
              <a:xfrm>
                <a:off x="5558765" y="3193742"/>
                <a:ext cx="72200" cy="230356"/>
              </a:xfrm>
              <a:custGeom>
                <a:rect b="b" l="l" r="r" t="t"/>
                <a:pathLst>
                  <a:path extrusionOk="0" h="7335" w="2299">
                    <a:moveTo>
                      <a:pt x="1" y="1"/>
                    </a:moveTo>
                    <a:lnTo>
                      <a:pt x="1" y="7335"/>
                    </a:lnTo>
                    <a:lnTo>
                      <a:pt x="2299" y="7335"/>
                    </a:lnTo>
                    <a:lnTo>
                      <a:pt x="2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91"/>
              <p:cNvSpPr/>
              <p:nvPr/>
            </p:nvSpPr>
            <p:spPr>
              <a:xfrm>
                <a:off x="5522869" y="2996707"/>
                <a:ext cx="145876" cy="145845"/>
              </a:xfrm>
              <a:custGeom>
                <a:rect b="b" l="l" r="r" t="t"/>
                <a:pathLst>
                  <a:path extrusionOk="0" h="4644" w="4645">
                    <a:moveTo>
                      <a:pt x="2322" y="0"/>
                    </a:moveTo>
                    <a:cubicBezTo>
                      <a:pt x="1037" y="0"/>
                      <a:pt x="1" y="1036"/>
                      <a:pt x="1" y="2322"/>
                    </a:cubicBezTo>
                    <a:cubicBezTo>
                      <a:pt x="1" y="3596"/>
                      <a:pt x="1037" y="4643"/>
                      <a:pt x="2322" y="4643"/>
                    </a:cubicBezTo>
                    <a:cubicBezTo>
                      <a:pt x="3608" y="4643"/>
                      <a:pt x="4644" y="3596"/>
                      <a:pt x="4644" y="2322"/>
                    </a:cubicBezTo>
                    <a:cubicBezTo>
                      <a:pt x="4644" y="1036"/>
                      <a:pt x="3608" y="0"/>
                      <a:pt x="2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91"/>
              <p:cNvSpPr/>
              <p:nvPr/>
            </p:nvSpPr>
            <p:spPr>
              <a:xfrm>
                <a:off x="5526983" y="2928998"/>
                <a:ext cx="120061" cy="102946"/>
              </a:xfrm>
              <a:custGeom>
                <a:rect b="b" l="l" r="r" t="t"/>
                <a:pathLst>
                  <a:path extrusionOk="0" h="3278" w="3823">
                    <a:moveTo>
                      <a:pt x="2191" y="1"/>
                    </a:moveTo>
                    <a:cubicBezTo>
                      <a:pt x="727" y="1"/>
                      <a:pt x="1" y="1763"/>
                      <a:pt x="1025" y="2799"/>
                    </a:cubicBezTo>
                    <a:cubicBezTo>
                      <a:pt x="1359" y="3130"/>
                      <a:pt x="1770" y="3278"/>
                      <a:pt x="2172" y="3278"/>
                    </a:cubicBezTo>
                    <a:cubicBezTo>
                      <a:pt x="3015" y="3278"/>
                      <a:pt x="3823" y="2627"/>
                      <a:pt x="3823" y="1644"/>
                    </a:cubicBezTo>
                    <a:cubicBezTo>
                      <a:pt x="3823" y="739"/>
                      <a:pt x="3096" y="1"/>
                      <a:pt x="2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91"/>
              <p:cNvSpPr/>
              <p:nvPr/>
            </p:nvSpPr>
            <p:spPr>
              <a:xfrm>
                <a:off x="5555028" y="2837390"/>
                <a:ext cx="81182" cy="81182"/>
              </a:xfrm>
              <a:custGeom>
                <a:rect b="b" l="l" r="r" t="t"/>
                <a:pathLst>
                  <a:path extrusionOk="0" h="2585" w="2585">
                    <a:moveTo>
                      <a:pt x="1298" y="1"/>
                    </a:moveTo>
                    <a:cubicBezTo>
                      <a:pt x="584" y="1"/>
                      <a:pt x="1" y="584"/>
                      <a:pt x="1" y="1299"/>
                    </a:cubicBezTo>
                    <a:cubicBezTo>
                      <a:pt x="1" y="2013"/>
                      <a:pt x="584" y="2585"/>
                      <a:pt x="1298" y="2585"/>
                    </a:cubicBezTo>
                    <a:cubicBezTo>
                      <a:pt x="2013" y="2585"/>
                      <a:pt x="2584" y="2013"/>
                      <a:pt x="2584" y="1299"/>
                    </a:cubicBezTo>
                    <a:cubicBezTo>
                      <a:pt x="2584" y="584"/>
                      <a:pt x="2013" y="1"/>
                      <a:pt x="1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91"/>
              <p:cNvSpPr/>
              <p:nvPr/>
            </p:nvSpPr>
            <p:spPr>
              <a:xfrm>
                <a:off x="6008233" y="3274516"/>
                <a:ext cx="102475" cy="178380"/>
              </a:xfrm>
              <a:custGeom>
                <a:rect b="b" l="l" r="r" t="t"/>
                <a:pathLst>
                  <a:path extrusionOk="0" h="5680" w="3263">
                    <a:moveTo>
                      <a:pt x="0" y="0"/>
                    </a:moveTo>
                    <a:lnTo>
                      <a:pt x="0" y="5680"/>
                    </a:lnTo>
                    <a:lnTo>
                      <a:pt x="3262" y="5680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91"/>
              <p:cNvSpPr/>
              <p:nvPr/>
            </p:nvSpPr>
            <p:spPr>
              <a:xfrm>
                <a:off x="6055718" y="3274516"/>
                <a:ext cx="7506" cy="178380"/>
              </a:xfrm>
              <a:custGeom>
                <a:rect b="b" l="l" r="r" t="t"/>
                <a:pathLst>
                  <a:path extrusionOk="0" h="5680" w="239">
                    <a:moveTo>
                      <a:pt x="0" y="0"/>
                    </a:moveTo>
                    <a:lnTo>
                      <a:pt x="0" y="5680"/>
                    </a:lnTo>
                    <a:lnTo>
                      <a:pt x="238" y="568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91"/>
              <p:cNvSpPr/>
              <p:nvPr/>
            </p:nvSpPr>
            <p:spPr>
              <a:xfrm>
                <a:off x="6008233" y="3359749"/>
                <a:ext cx="102475" cy="7883"/>
              </a:xfrm>
              <a:custGeom>
                <a:rect b="b" l="l" r="r" t="t"/>
                <a:pathLst>
                  <a:path extrusionOk="0" h="251" w="3263">
                    <a:moveTo>
                      <a:pt x="0" y="1"/>
                    </a:moveTo>
                    <a:lnTo>
                      <a:pt x="0" y="251"/>
                    </a:lnTo>
                    <a:lnTo>
                      <a:pt x="3262" y="251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91"/>
              <p:cNvSpPr/>
              <p:nvPr/>
            </p:nvSpPr>
            <p:spPr>
              <a:xfrm>
                <a:off x="5550914" y="3506347"/>
                <a:ext cx="297688" cy="29552"/>
              </a:xfrm>
              <a:custGeom>
                <a:rect b="b" l="l" r="r" t="t"/>
                <a:pathLst>
                  <a:path extrusionOk="0" h="941" w="9479">
                    <a:moveTo>
                      <a:pt x="1" y="0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91"/>
              <p:cNvSpPr/>
              <p:nvPr/>
            </p:nvSpPr>
            <p:spPr>
              <a:xfrm>
                <a:off x="5915871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91"/>
              <p:cNvSpPr/>
              <p:nvPr/>
            </p:nvSpPr>
            <p:spPr>
              <a:xfrm>
                <a:off x="6286419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91"/>
              <p:cNvSpPr/>
              <p:nvPr/>
            </p:nvSpPr>
            <p:spPr>
              <a:xfrm>
                <a:off x="6255736" y="4031313"/>
                <a:ext cx="297688" cy="29584"/>
              </a:xfrm>
              <a:custGeom>
                <a:rect b="b" l="l" r="r" t="t"/>
                <a:pathLst>
                  <a:path extrusionOk="0" h="942" w="9479">
                    <a:moveTo>
                      <a:pt x="1" y="1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91"/>
              <p:cNvSpPr/>
              <p:nvPr/>
            </p:nvSpPr>
            <p:spPr>
              <a:xfrm>
                <a:off x="5576728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0" y="0"/>
                    </a:moveTo>
                    <a:lnTo>
                      <a:pt x="0" y="8644"/>
                    </a:lnTo>
                    <a:lnTo>
                      <a:pt x="7989" y="8644"/>
                    </a:lnTo>
                    <a:lnTo>
                      <a:pt x="79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91"/>
              <p:cNvSpPr/>
              <p:nvPr/>
            </p:nvSpPr>
            <p:spPr>
              <a:xfrm>
                <a:off x="5941655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91"/>
              <p:cNvSpPr/>
              <p:nvPr/>
            </p:nvSpPr>
            <p:spPr>
              <a:xfrm>
                <a:off x="6312202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91"/>
              <p:cNvSpPr/>
              <p:nvPr/>
            </p:nvSpPr>
            <p:spPr>
              <a:xfrm>
                <a:off x="6281551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91"/>
              <p:cNvSpPr/>
              <p:nvPr/>
            </p:nvSpPr>
            <p:spPr>
              <a:xfrm>
                <a:off x="5595038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91"/>
              <p:cNvSpPr/>
              <p:nvPr/>
            </p:nvSpPr>
            <p:spPr>
              <a:xfrm>
                <a:off x="5739375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91"/>
              <p:cNvSpPr/>
              <p:nvPr/>
            </p:nvSpPr>
            <p:spPr>
              <a:xfrm>
                <a:off x="5657471" y="3534392"/>
                <a:ext cx="7537" cy="271496"/>
              </a:xfrm>
              <a:custGeom>
                <a:rect b="b" l="l" r="r" t="t"/>
                <a:pathLst>
                  <a:path extrusionOk="0" h="8645" w="240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91"/>
              <p:cNvSpPr/>
              <p:nvPr/>
            </p:nvSpPr>
            <p:spPr>
              <a:xfrm>
                <a:off x="5576728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0" y="0"/>
                    </a:moveTo>
                    <a:lnTo>
                      <a:pt x="0" y="250"/>
                    </a:lnTo>
                    <a:lnTo>
                      <a:pt x="8001" y="250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91"/>
              <p:cNvSpPr/>
              <p:nvPr/>
            </p:nvSpPr>
            <p:spPr>
              <a:xfrm>
                <a:off x="6104301" y="3534392"/>
                <a:ext cx="7537" cy="274857"/>
              </a:xfrm>
              <a:custGeom>
                <a:rect b="b" l="l" r="r" t="t"/>
                <a:pathLst>
                  <a:path extrusionOk="0" h="8752" w="240">
                    <a:moveTo>
                      <a:pt x="1" y="0"/>
                    </a:moveTo>
                    <a:lnTo>
                      <a:pt x="1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91"/>
              <p:cNvSpPr/>
              <p:nvPr/>
            </p:nvSpPr>
            <p:spPr>
              <a:xfrm>
                <a:off x="6022428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0" y="0"/>
                    </a:moveTo>
                    <a:lnTo>
                      <a:pt x="0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91"/>
              <p:cNvSpPr/>
              <p:nvPr/>
            </p:nvSpPr>
            <p:spPr>
              <a:xfrm>
                <a:off x="5941655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91"/>
              <p:cNvSpPr/>
              <p:nvPr/>
            </p:nvSpPr>
            <p:spPr>
              <a:xfrm>
                <a:off x="6474880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8" y="8751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91"/>
              <p:cNvSpPr/>
              <p:nvPr/>
            </p:nvSpPr>
            <p:spPr>
              <a:xfrm>
                <a:off x="6392976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91"/>
              <p:cNvSpPr/>
              <p:nvPr/>
            </p:nvSpPr>
            <p:spPr>
              <a:xfrm>
                <a:off x="6312202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91"/>
              <p:cNvSpPr/>
              <p:nvPr/>
            </p:nvSpPr>
            <p:spPr>
              <a:xfrm>
                <a:off x="6444197" y="4059358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1" y="1"/>
                    </a:moveTo>
                    <a:lnTo>
                      <a:pt x="1" y="8752"/>
                    </a:lnTo>
                    <a:lnTo>
                      <a:pt x="239" y="8752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91"/>
              <p:cNvSpPr/>
              <p:nvPr/>
            </p:nvSpPr>
            <p:spPr>
              <a:xfrm>
                <a:off x="6362325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8" y="8633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91"/>
              <p:cNvSpPr/>
              <p:nvPr/>
            </p:nvSpPr>
            <p:spPr>
              <a:xfrm>
                <a:off x="6281551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91"/>
              <p:cNvSpPr/>
              <p:nvPr/>
            </p:nvSpPr>
            <p:spPr>
              <a:xfrm>
                <a:off x="5757307" y="4059358"/>
                <a:ext cx="7883" cy="274857"/>
              </a:xfrm>
              <a:custGeom>
                <a:rect b="b" l="l" r="r" t="t"/>
                <a:pathLst>
                  <a:path extrusionOk="0" h="8752" w="251">
                    <a:moveTo>
                      <a:pt x="1" y="1"/>
                    </a:moveTo>
                    <a:lnTo>
                      <a:pt x="1" y="8752"/>
                    </a:lnTo>
                    <a:lnTo>
                      <a:pt x="251" y="8752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91"/>
              <p:cNvSpPr/>
              <p:nvPr/>
            </p:nvSpPr>
            <p:spPr>
              <a:xfrm>
                <a:off x="5675811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9" y="863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91"/>
              <p:cNvSpPr/>
              <p:nvPr/>
            </p:nvSpPr>
            <p:spPr>
              <a:xfrm>
                <a:off x="5595038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91"/>
              <p:cNvSpPr/>
              <p:nvPr/>
            </p:nvSpPr>
            <p:spPr>
              <a:xfrm>
                <a:off x="5568877" y="4031313"/>
                <a:ext cx="297657" cy="29584"/>
              </a:xfrm>
              <a:custGeom>
                <a:rect b="b" l="l" r="r" t="t"/>
                <a:pathLst>
                  <a:path extrusionOk="0" h="942" w="9478">
                    <a:moveTo>
                      <a:pt x="0" y="1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91"/>
              <p:cNvSpPr/>
              <p:nvPr/>
            </p:nvSpPr>
            <p:spPr>
              <a:xfrm>
                <a:off x="5964486" y="4102728"/>
                <a:ext cx="200050" cy="373217"/>
              </a:xfrm>
              <a:custGeom>
                <a:rect b="b" l="l" r="r" t="t"/>
                <a:pathLst>
                  <a:path extrusionOk="0" h="11884" w="6370">
                    <a:moveTo>
                      <a:pt x="0" y="1"/>
                    </a:moveTo>
                    <a:lnTo>
                      <a:pt x="0" y="11883"/>
                    </a:lnTo>
                    <a:lnTo>
                      <a:pt x="6370" y="11883"/>
                    </a:lnTo>
                    <a:lnTo>
                      <a:pt x="6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91"/>
              <p:cNvSpPr/>
              <p:nvPr/>
            </p:nvSpPr>
            <p:spPr>
              <a:xfrm>
                <a:off x="5971207" y="4282962"/>
                <a:ext cx="18341" cy="15765"/>
              </a:xfrm>
              <a:custGeom>
                <a:rect b="b" l="l" r="r" t="t"/>
                <a:pathLst>
                  <a:path extrusionOk="0" h="502" w="584">
                    <a:moveTo>
                      <a:pt x="334" y="0"/>
                    </a:moveTo>
                    <a:cubicBezTo>
                      <a:pt x="107" y="0"/>
                      <a:pt x="0" y="274"/>
                      <a:pt x="155" y="429"/>
                    </a:cubicBezTo>
                    <a:cubicBezTo>
                      <a:pt x="205" y="479"/>
                      <a:pt x="268" y="502"/>
                      <a:pt x="330" y="502"/>
                    </a:cubicBezTo>
                    <a:cubicBezTo>
                      <a:pt x="459" y="502"/>
                      <a:pt x="584" y="403"/>
                      <a:pt x="584" y="250"/>
                    </a:cubicBezTo>
                    <a:cubicBezTo>
                      <a:pt x="584" y="119"/>
                      <a:pt x="465" y="0"/>
                      <a:pt x="334" y="0"/>
                    </a:cubicBez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91"/>
              <p:cNvSpPr/>
              <p:nvPr/>
            </p:nvSpPr>
            <p:spPr>
              <a:xfrm>
                <a:off x="5372188" y="3112874"/>
                <a:ext cx="1252274" cy="452734"/>
              </a:xfrm>
              <a:custGeom>
                <a:rect b="b" l="l" r="r" t="t"/>
                <a:pathLst>
                  <a:path extrusionOk="0" h="14416" w="39875">
                    <a:moveTo>
                      <a:pt x="22033" y="1"/>
                    </a:moveTo>
                    <a:cubicBezTo>
                      <a:pt x="21866" y="1"/>
                      <a:pt x="21700" y="46"/>
                      <a:pt x="21551" y="135"/>
                    </a:cubicBezTo>
                    <a:lnTo>
                      <a:pt x="596" y="12660"/>
                    </a:lnTo>
                    <a:cubicBezTo>
                      <a:pt x="143" y="12934"/>
                      <a:pt x="1" y="13506"/>
                      <a:pt x="262" y="13958"/>
                    </a:cubicBezTo>
                    <a:cubicBezTo>
                      <a:pt x="444" y="14249"/>
                      <a:pt x="755" y="14416"/>
                      <a:pt x="1076" y="14416"/>
                    </a:cubicBezTo>
                    <a:cubicBezTo>
                      <a:pt x="1240" y="14416"/>
                      <a:pt x="1407" y="14372"/>
                      <a:pt x="1560" y="14279"/>
                    </a:cubicBezTo>
                    <a:lnTo>
                      <a:pt x="22027" y="2040"/>
                    </a:lnTo>
                    <a:lnTo>
                      <a:pt x="39875" y="12744"/>
                    </a:lnTo>
                    <a:lnTo>
                      <a:pt x="39875" y="12744"/>
                    </a:lnTo>
                    <a:lnTo>
                      <a:pt x="39863" y="10529"/>
                    </a:lnTo>
                    <a:lnTo>
                      <a:pt x="22515" y="135"/>
                    </a:lnTo>
                    <a:cubicBezTo>
                      <a:pt x="22366" y="46"/>
                      <a:pt x="22200" y="1"/>
                      <a:pt x="22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91"/>
              <p:cNvSpPr/>
              <p:nvPr/>
            </p:nvSpPr>
            <p:spPr>
              <a:xfrm>
                <a:off x="10107842" y="3597579"/>
                <a:ext cx="874598" cy="877990"/>
              </a:xfrm>
              <a:custGeom>
                <a:rect b="b" l="l" r="r" t="t"/>
                <a:pathLst>
                  <a:path extrusionOk="0" h="27957" w="27849">
                    <a:moveTo>
                      <a:pt x="0" y="0"/>
                    </a:moveTo>
                    <a:lnTo>
                      <a:pt x="0" y="27956"/>
                    </a:lnTo>
                    <a:lnTo>
                      <a:pt x="27849" y="27956"/>
                    </a:lnTo>
                    <a:lnTo>
                      <a:pt x="27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91"/>
              <p:cNvSpPr/>
              <p:nvPr/>
            </p:nvSpPr>
            <p:spPr>
              <a:xfrm>
                <a:off x="10107842" y="3455471"/>
                <a:ext cx="370202" cy="1020097"/>
              </a:xfrm>
              <a:custGeom>
                <a:rect b="b" l="l" r="r" t="t"/>
                <a:pathLst>
                  <a:path extrusionOk="0" h="32482" w="11788">
                    <a:moveTo>
                      <a:pt x="5799" y="1"/>
                    </a:moveTo>
                    <a:lnTo>
                      <a:pt x="0" y="4680"/>
                    </a:lnTo>
                    <a:lnTo>
                      <a:pt x="0" y="32481"/>
                    </a:lnTo>
                    <a:lnTo>
                      <a:pt x="11787" y="32481"/>
                    </a:lnTo>
                    <a:lnTo>
                      <a:pt x="11787" y="4680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91"/>
              <p:cNvSpPr/>
              <p:nvPr/>
            </p:nvSpPr>
            <p:spPr>
              <a:xfrm>
                <a:off x="10074929" y="3409620"/>
                <a:ext cx="953895" cy="195465"/>
              </a:xfrm>
              <a:custGeom>
                <a:rect b="b" l="l" r="r" t="t"/>
                <a:pathLst>
                  <a:path extrusionOk="0" h="6224" w="30374">
                    <a:moveTo>
                      <a:pt x="6843" y="1"/>
                    </a:moveTo>
                    <a:cubicBezTo>
                      <a:pt x="6687" y="1"/>
                      <a:pt x="6533" y="54"/>
                      <a:pt x="6406" y="163"/>
                    </a:cubicBezTo>
                    <a:lnTo>
                      <a:pt x="798" y="4854"/>
                    </a:lnTo>
                    <a:lnTo>
                      <a:pt x="0" y="4854"/>
                    </a:lnTo>
                    <a:lnTo>
                      <a:pt x="1048" y="6223"/>
                    </a:lnTo>
                    <a:cubicBezTo>
                      <a:pt x="1203" y="6223"/>
                      <a:pt x="1358" y="6164"/>
                      <a:pt x="1489" y="6057"/>
                    </a:cubicBezTo>
                    <a:lnTo>
                      <a:pt x="6847" y="1568"/>
                    </a:lnTo>
                    <a:lnTo>
                      <a:pt x="12407" y="6069"/>
                    </a:lnTo>
                    <a:cubicBezTo>
                      <a:pt x="12526" y="6164"/>
                      <a:pt x="12681" y="6223"/>
                      <a:pt x="12835" y="6223"/>
                    </a:cubicBezTo>
                    <a:lnTo>
                      <a:pt x="29671" y="6223"/>
                    </a:lnTo>
                    <a:cubicBezTo>
                      <a:pt x="29678" y="6224"/>
                      <a:pt x="29685" y="6224"/>
                      <a:pt x="29692" y="6224"/>
                    </a:cubicBezTo>
                    <a:cubicBezTo>
                      <a:pt x="30064" y="6224"/>
                      <a:pt x="30373" y="5918"/>
                      <a:pt x="30373" y="5533"/>
                    </a:cubicBezTo>
                    <a:cubicBezTo>
                      <a:pt x="30373" y="5159"/>
                      <a:pt x="30064" y="4854"/>
                      <a:pt x="29692" y="4854"/>
                    </a:cubicBezTo>
                    <a:cubicBezTo>
                      <a:pt x="29685" y="4854"/>
                      <a:pt x="29678" y="4854"/>
                      <a:pt x="29671" y="4854"/>
                    </a:cubicBezTo>
                    <a:lnTo>
                      <a:pt x="13073" y="4854"/>
                    </a:lnTo>
                    <a:lnTo>
                      <a:pt x="7275" y="151"/>
                    </a:lnTo>
                    <a:cubicBezTo>
                      <a:pt x="7146" y="52"/>
                      <a:pt x="6994" y="1"/>
                      <a:pt x="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91"/>
              <p:cNvSpPr/>
              <p:nvPr/>
            </p:nvSpPr>
            <p:spPr>
              <a:xfrm>
                <a:off x="10176273" y="3585614"/>
                <a:ext cx="227341" cy="404214"/>
              </a:xfrm>
              <a:custGeom>
                <a:rect b="b" l="l" r="r" t="t"/>
                <a:pathLst>
                  <a:path extrusionOk="0" h="12871" w="7239">
                    <a:moveTo>
                      <a:pt x="3620" y="0"/>
                    </a:moveTo>
                    <a:cubicBezTo>
                      <a:pt x="1643" y="0"/>
                      <a:pt x="24" y="1429"/>
                      <a:pt x="0" y="3179"/>
                    </a:cubicBezTo>
                    <a:lnTo>
                      <a:pt x="0" y="12871"/>
                    </a:lnTo>
                    <a:lnTo>
                      <a:pt x="7239" y="12871"/>
                    </a:lnTo>
                    <a:lnTo>
                      <a:pt x="7239" y="3179"/>
                    </a:lnTo>
                    <a:cubicBezTo>
                      <a:pt x="7215" y="1429"/>
                      <a:pt x="5596" y="0"/>
                      <a:pt x="3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91"/>
              <p:cNvSpPr/>
              <p:nvPr/>
            </p:nvSpPr>
            <p:spPr>
              <a:xfrm>
                <a:off x="10200926" y="3609921"/>
                <a:ext cx="178035" cy="355630"/>
              </a:xfrm>
              <a:custGeom>
                <a:rect b="b" l="l" r="r" t="t"/>
                <a:pathLst>
                  <a:path extrusionOk="0" h="11324" w="5669">
                    <a:moveTo>
                      <a:pt x="2835" y="0"/>
                    </a:moveTo>
                    <a:cubicBezTo>
                      <a:pt x="1287" y="0"/>
                      <a:pt x="13" y="1072"/>
                      <a:pt x="1" y="2405"/>
                    </a:cubicBezTo>
                    <a:lnTo>
                      <a:pt x="1" y="2548"/>
                    </a:lnTo>
                    <a:lnTo>
                      <a:pt x="1" y="11311"/>
                    </a:lnTo>
                    <a:lnTo>
                      <a:pt x="5668" y="11323"/>
                    </a:lnTo>
                    <a:lnTo>
                      <a:pt x="5668" y="2524"/>
                    </a:lnTo>
                    <a:lnTo>
                      <a:pt x="5668" y="2405"/>
                    </a:lnTo>
                    <a:cubicBezTo>
                      <a:pt x="5656" y="1084"/>
                      <a:pt x="4382" y="0"/>
                      <a:pt x="28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91"/>
              <p:cNvSpPr/>
              <p:nvPr/>
            </p:nvSpPr>
            <p:spPr>
              <a:xfrm>
                <a:off x="10287321" y="3609921"/>
                <a:ext cx="5245" cy="354123"/>
              </a:xfrm>
              <a:custGeom>
                <a:rect b="b" l="l" r="r" t="t"/>
                <a:pathLst>
                  <a:path extrusionOk="0" h="11276" w="167">
                    <a:moveTo>
                      <a:pt x="0" y="0"/>
                    </a:moveTo>
                    <a:lnTo>
                      <a:pt x="0" y="11275"/>
                    </a:lnTo>
                    <a:lnTo>
                      <a:pt x="167" y="1127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91"/>
              <p:cNvSpPr/>
              <p:nvPr/>
            </p:nvSpPr>
            <p:spPr>
              <a:xfrm>
                <a:off x="10200549" y="3697792"/>
                <a:ext cx="178412" cy="5621"/>
              </a:xfrm>
              <a:custGeom>
                <a:rect b="b" l="l" r="r" t="t"/>
                <a:pathLst>
                  <a:path extrusionOk="0" h="179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91"/>
              <p:cNvSpPr/>
              <p:nvPr/>
            </p:nvSpPr>
            <p:spPr>
              <a:xfrm>
                <a:off x="10200549" y="3792761"/>
                <a:ext cx="178412" cy="5276"/>
              </a:xfrm>
              <a:custGeom>
                <a:rect b="b" l="l" r="r" t="t"/>
                <a:pathLst>
                  <a:path extrusionOk="0" h="168" w="5681">
                    <a:moveTo>
                      <a:pt x="1" y="0"/>
                    </a:moveTo>
                    <a:lnTo>
                      <a:pt x="1" y="167"/>
                    </a:lnTo>
                    <a:lnTo>
                      <a:pt x="5680" y="167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91"/>
              <p:cNvSpPr/>
              <p:nvPr/>
            </p:nvSpPr>
            <p:spPr>
              <a:xfrm>
                <a:off x="10200549" y="3883993"/>
                <a:ext cx="178412" cy="5653"/>
              </a:xfrm>
              <a:custGeom>
                <a:rect b="b" l="l" r="r" t="t"/>
                <a:pathLst>
                  <a:path extrusionOk="0" h="180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91"/>
              <p:cNvSpPr/>
              <p:nvPr/>
            </p:nvSpPr>
            <p:spPr>
              <a:xfrm>
                <a:off x="10160539" y="3964766"/>
                <a:ext cx="258432" cy="121160"/>
              </a:xfrm>
              <a:custGeom>
                <a:rect b="b" l="l" r="r" t="t"/>
                <a:pathLst>
                  <a:path extrusionOk="0" h="3858" w="8229">
                    <a:moveTo>
                      <a:pt x="572" y="131"/>
                    </a:moveTo>
                    <a:lnTo>
                      <a:pt x="572" y="3679"/>
                    </a:lnTo>
                    <a:lnTo>
                      <a:pt x="132" y="3679"/>
                    </a:lnTo>
                    <a:lnTo>
                      <a:pt x="132" y="131"/>
                    </a:lnTo>
                    <a:close/>
                    <a:moveTo>
                      <a:pt x="1156" y="131"/>
                    </a:moveTo>
                    <a:lnTo>
                      <a:pt x="1156" y="3679"/>
                    </a:lnTo>
                    <a:lnTo>
                      <a:pt x="715" y="3679"/>
                    </a:lnTo>
                    <a:lnTo>
                      <a:pt x="715" y="131"/>
                    </a:lnTo>
                    <a:close/>
                    <a:moveTo>
                      <a:pt x="1739" y="131"/>
                    </a:moveTo>
                    <a:lnTo>
                      <a:pt x="1739" y="3679"/>
                    </a:lnTo>
                    <a:lnTo>
                      <a:pt x="1287" y="3679"/>
                    </a:lnTo>
                    <a:lnTo>
                      <a:pt x="1287" y="131"/>
                    </a:lnTo>
                    <a:close/>
                    <a:moveTo>
                      <a:pt x="2311" y="131"/>
                    </a:moveTo>
                    <a:lnTo>
                      <a:pt x="2311" y="3679"/>
                    </a:lnTo>
                    <a:lnTo>
                      <a:pt x="1870" y="3679"/>
                    </a:lnTo>
                    <a:lnTo>
                      <a:pt x="1870" y="131"/>
                    </a:lnTo>
                    <a:close/>
                    <a:moveTo>
                      <a:pt x="2894" y="131"/>
                    </a:moveTo>
                    <a:lnTo>
                      <a:pt x="2894" y="3679"/>
                    </a:lnTo>
                    <a:lnTo>
                      <a:pt x="2442" y="3679"/>
                    </a:lnTo>
                    <a:lnTo>
                      <a:pt x="2442" y="131"/>
                    </a:lnTo>
                    <a:close/>
                    <a:moveTo>
                      <a:pt x="3466" y="131"/>
                    </a:moveTo>
                    <a:lnTo>
                      <a:pt x="3466" y="3679"/>
                    </a:lnTo>
                    <a:lnTo>
                      <a:pt x="3025" y="3679"/>
                    </a:lnTo>
                    <a:lnTo>
                      <a:pt x="3025" y="131"/>
                    </a:lnTo>
                    <a:close/>
                    <a:moveTo>
                      <a:pt x="4049" y="131"/>
                    </a:moveTo>
                    <a:lnTo>
                      <a:pt x="4049" y="3679"/>
                    </a:lnTo>
                    <a:lnTo>
                      <a:pt x="3597" y="3679"/>
                    </a:lnTo>
                    <a:lnTo>
                      <a:pt x="3597" y="131"/>
                    </a:lnTo>
                    <a:close/>
                    <a:moveTo>
                      <a:pt x="4621" y="131"/>
                    </a:moveTo>
                    <a:lnTo>
                      <a:pt x="4621" y="3679"/>
                    </a:lnTo>
                    <a:lnTo>
                      <a:pt x="4180" y="3679"/>
                    </a:lnTo>
                    <a:lnTo>
                      <a:pt x="4180" y="131"/>
                    </a:lnTo>
                    <a:close/>
                    <a:moveTo>
                      <a:pt x="5204" y="131"/>
                    </a:moveTo>
                    <a:lnTo>
                      <a:pt x="5204" y="3679"/>
                    </a:lnTo>
                    <a:lnTo>
                      <a:pt x="4752" y="3679"/>
                    </a:lnTo>
                    <a:lnTo>
                      <a:pt x="4752" y="131"/>
                    </a:lnTo>
                    <a:close/>
                    <a:moveTo>
                      <a:pt x="5775" y="131"/>
                    </a:moveTo>
                    <a:lnTo>
                      <a:pt x="5775" y="3679"/>
                    </a:lnTo>
                    <a:lnTo>
                      <a:pt x="5335" y="3679"/>
                    </a:lnTo>
                    <a:lnTo>
                      <a:pt x="5335" y="131"/>
                    </a:lnTo>
                    <a:close/>
                    <a:moveTo>
                      <a:pt x="6359" y="131"/>
                    </a:moveTo>
                    <a:lnTo>
                      <a:pt x="6359" y="3679"/>
                    </a:lnTo>
                    <a:lnTo>
                      <a:pt x="5906" y="3679"/>
                    </a:lnTo>
                    <a:lnTo>
                      <a:pt x="5906" y="131"/>
                    </a:lnTo>
                    <a:close/>
                    <a:moveTo>
                      <a:pt x="6930" y="131"/>
                    </a:moveTo>
                    <a:lnTo>
                      <a:pt x="6930" y="3679"/>
                    </a:lnTo>
                    <a:lnTo>
                      <a:pt x="6490" y="3679"/>
                    </a:lnTo>
                    <a:lnTo>
                      <a:pt x="6490" y="131"/>
                    </a:lnTo>
                    <a:close/>
                    <a:moveTo>
                      <a:pt x="7514" y="131"/>
                    </a:moveTo>
                    <a:lnTo>
                      <a:pt x="7514" y="3679"/>
                    </a:lnTo>
                    <a:lnTo>
                      <a:pt x="7073" y="3679"/>
                    </a:lnTo>
                    <a:lnTo>
                      <a:pt x="7073" y="131"/>
                    </a:lnTo>
                    <a:close/>
                    <a:moveTo>
                      <a:pt x="8085" y="131"/>
                    </a:moveTo>
                    <a:lnTo>
                      <a:pt x="8085" y="3679"/>
                    </a:lnTo>
                    <a:lnTo>
                      <a:pt x="7645" y="3679"/>
                    </a:lnTo>
                    <a:lnTo>
                      <a:pt x="7645" y="131"/>
                    </a:ln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3727"/>
                    </a:lnTo>
                    <a:lnTo>
                      <a:pt x="1" y="3858"/>
                    </a:lnTo>
                    <a:lnTo>
                      <a:pt x="8228" y="3858"/>
                    </a:lnTo>
                    <a:lnTo>
                      <a:pt x="8228" y="3679"/>
                    </a:lnTo>
                    <a:lnTo>
                      <a:pt x="8228" y="131"/>
                    </a:lnTo>
                    <a:lnTo>
                      <a:pt x="8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91"/>
              <p:cNvSpPr/>
              <p:nvPr/>
            </p:nvSpPr>
            <p:spPr>
              <a:xfrm>
                <a:off x="10746494" y="3677599"/>
                <a:ext cx="201180" cy="287952"/>
              </a:xfrm>
              <a:custGeom>
                <a:rect b="b" l="l" r="r" t="t"/>
                <a:pathLst>
                  <a:path extrusionOk="0" h="9169" w="6406">
                    <a:moveTo>
                      <a:pt x="0" y="0"/>
                    </a:moveTo>
                    <a:lnTo>
                      <a:pt x="0" y="9168"/>
                    </a:lnTo>
                    <a:lnTo>
                      <a:pt x="6406" y="9168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91"/>
              <p:cNvSpPr/>
              <p:nvPr/>
            </p:nvSpPr>
            <p:spPr>
              <a:xfrm>
                <a:off x="10770770" y="3702283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0"/>
                    </a:moveTo>
                    <a:lnTo>
                      <a:pt x="1" y="7608"/>
                    </a:lnTo>
                    <a:lnTo>
                      <a:pt x="4859" y="7608"/>
                    </a:lnTo>
                    <a:lnTo>
                      <a:pt x="4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91"/>
              <p:cNvSpPr/>
              <p:nvPr/>
            </p:nvSpPr>
            <p:spPr>
              <a:xfrm>
                <a:off x="10844446" y="3702283"/>
                <a:ext cx="5276" cy="240060"/>
              </a:xfrm>
              <a:custGeom>
                <a:rect b="b" l="l" r="r" t="t"/>
                <a:pathLst>
                  <a:path extrusionOk="0" h="7644" w="168">
                    <a:moveTo>
                      <a:pt x="0" y="0"/>
                    </a:moveTo>
                    <a:lnTo>
                      <a:pt x="0" y="7644"/>
                    </a:lnTo>
                    <a:lnTo>
                      <a:pt x="167" y="76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91"/>
              <p:cNvSpPr/>
              <p:nvPr/>
            </p:nvSpPr>
            <p:spPr>
              <a:xfrm>
                <a:off x="10746117" y="4078044"/>
                <a:ext cx="201557" cy="287576"/>
              </a:xfrm>
              <a:custGeom>
                <a:rect b="b" l="l" r="r" t="t"/>
                <a:pathLst>
                  <a:path extrusionOk="0" h="9157" w="6418">
                    <a:moveTo>
                      <a:pt x="0" y="1"/>
                    </a:moveTo>
                    <a:lnTo>
                      <a:pt x="0" y="9157"/>
                    </a:lnTo>
                    <a:lnTo>
                      <a:pt x="6418" y="9157"/>
                    </a:lnTo>
                    <a:lnTo>
                      <a:pt x="6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91"/>
              <p:cNvSpPr/>
              <p:nvPr/>
            </p:nvSpPr>
            <p:spPr>
              <a:xfrm>
                <a:off x="10770770" y="4102352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1"/>
                    </a:moveTo>
                    <a:lnTo>
                      <a:pt x="1" y="7609"/>
                    </a:lnTo>
                    <a:lnTo>
                      <a:pt x="4859" y="7609"/>
                    </a:lnTo>
                    <a:lnTo>
                      <a:pt x="4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91"/>
              <p:cNvSpPr/>
              <p:nvPr/>
            </p:nvSpPr>
            <p:spPr>
              <a:xfrm>
                <a:off x="10844446" y="4101975"/>
                <a:ext cx="5276" cy="240091"/>
              </a:xfrm>
              <a:custGeom>
                <a:rect b="b" l="l" r="r" t="t"/>
                <a:pathLst>
                  <a:path extrusionOk="0" h="7645" w="168">
                    <a:moveTo>
                      <a:pt x="0" y="1"/>
                    </a:moveTo>
                    <a:lnTo>
                      <a:pt x="0" y="7645"/>
                    </a:lnTo>
                    <a:lnTo>
                      <a:pt x="167" y="764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91"/>
              <p:cNvSpPr/>
              <p:nvPr/>
            </p:nvSpPr>
            <p:spPr>
              <a:xfrm>
                <a:off x="10478013" y="4083289"/>
                <a:ext cx="209409" cy="390396"/>
              </a:xfrm>
              <a:custGeom>
                <a:rect b="b" l="l" r="r" t="t"/>
                <a:pathLst>
                  <a:path extrusionOk="0" h="12431" w="6668">
                    <a:moveTo>
                      <a:pt x="0" y="1"/>
                    </a:moveTo>
                    <a:lnTo>
                      <a:pt x="0" y="12431"/>
                    </a:lnTo>
                    <a:lnTo>
                      <a:pt x="6668" y="12431"/>
                    </a:lnTo>
                    <a:lnTo>
                      <a:pt x="66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91"/>
              <p:cNvSpPr/>
              <p:nvPr/>
            </p:nvSpPr>
            <p:spPr>
              <a:xfrm>
                <a:off x="10656362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91"/>
              <p:cNvSpPr/>
              <p:nvPr/>
            </p:nvSpPr>
            <p:spPr>
              <a:xfrm>
                <a:off x="10625710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91"/>
              <p:cNvSpPr/>
              <p:nvPr/>
            </p:nvSpPr>
            <p:spPr>
              <a:xfrm>
                <a:off x="10595405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91"/>
              <p:cNvSpPr/>
              <p:nvPr/>
            </p:nvSpPr>
            <p:spPr>
              <a:xfrm>
                <a:off x="10564753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91"/>
              <p:cNvSpPr/>
              <p:nvPr/>
            </p:nvSpPr>
            <p:spPr>
              <a:xfrm>
                <a:off x="10534479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5" y="1141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91"/>
              <p:cNvSpPr/>
              <p:nvPr/>
            </p:nvSpPr>
            <p:spPr>
              <a:xfrm>
                <a:off x="10503796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91"/>
              <p:cNvSpPr/>
              <p:nvPr/>
            </p:nvSpPr>
            <p:spPr>
              <a:xfrm>
                <a:off x="10662737" y="4265752"/>
                <a:ext cx="17210" cy="17241"/>
              </a:xfrm>
              <a:custGeom>
                <a:rect b="b" l="l" r="r" t="t"/>
                <a:pathLst>
                  <a:path extrusionOk="0" h="549" w="548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17"/>
                      <a:pt x="119" y="548"/>
                      <a:pt x="274" y="548"/>
                    </a:cubicBezTo>
                    <a:cubicBezTo>
                      <a:pt x="417" y="548"/>
                      <a:pt x="548" y="417"/>
                      <a:pt x="548" y="275"/>
                    </a:cubicBezTo>
                    <a:cubicBezTo>
                      <a:pt x="548" y="120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91"/>
              <p:cNvSpPr/>
              <p:nvPr/>
            </p:nvSpPr>
            <p:spPr>
              <a:xfrm>
                <a:off x="10478013" y="3965520"/>
                <a:ext cx="250172" cy="117800"/>
              </a:xfrm>
              <a:custGeom>
                <a:rect b="b" l="l" r="r" t="t"/>
                <a:pathLst>
                  <a:path extrusionOk="0" h="3751" w="7966">
                    <a:moveTo>
                      <a:pt x="0" y="0"/>
                    </a:moveTo>
                    <a:lnTo>
                      <a:pt x="0" y="3751"/>
                    </a:lnTo>
                    <a:lnTo>
                      <a:pt x="7966" y="3751"/>
                    </a:lnTo>
                    <a:lnTo>
                      <a:pt x="6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91"/>
              <p:cNvSpPr/>
              <p:nvPr/>
            </p:nvSpPr>
            <p:spPr>
              <a:xfrm>
                <a:off x="10478013" y="4441871"/>
                <a:ext cx="250172" cy="33698"/>
              </a:xfrm>
              <a:custGeom>
                <a:rect b="b" l="l" r="r" t="t"/>
                <a:pathLst>
                  <a:path extrusionOk="0" h="1073" w="7966">
                    <a:moveTo>
                      <a:pt x="0" y="1"/>
                    </a:moveTo>
                    <a:lnTo>
                      <a:pt x="0" y="1072"/>
                    </a:lnTo>
                    <a:lnTo>
                      <a:pt x="7966" y="1072"/>
                    </a:lnTo>
                    <a:lnTo>
                      <a:pt x="7966" y="1"/>
                    </a:lnTo>
                    <a:close/>
                  </a:path>
                </a:pathLst>
              </a:custGeom>
              <a:solidFill>
                <a:srgbClr val="857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91"/>
              <p:cNvSpPr/>
              <p:nvPr/>
            </p:nvSpPr>
            <p:spPr>
              <a:xfrm>
                <a:off x="10024085" y="2957419"/>
                <a:ext cx="113686" cy="113718"/>
              </a:xfrm>
              <a:custGeom>
                <a:rect b="b" l="l" r="r" t="t"/>
                <a:pathLst>
                  <a:path extrusionOk="0" h="3621" w="3620">
                    <a:moveTo>
                      <a:pt x="1810" y="1"/>
                    </a:moveTo>
                    <a:cubicBezTo>
                      <a:pt x="810" y="1"/>
                      <a:pt x="0" y="810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0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91"/>
              <p:cNvSpPr/>
              <p:nvPr/>
            </p:nvSpPr>
            <p:spPr>
              <a:xfrm>
                <a:off x="10027445" y="2905067"/>
                <a:ext cx="93493" cy="80146"/>
              </a:xfrm>
              <a:custGeom>
                <a:rect b="b" l="l" r="r" t="t"/>
                <a:pathLst>
                  <a:path extrusionOk="0" h="2552" w="2977">
                    <a:moveTo>
                      <a:pt x="1724" y="1"/>
                    </a:moveTo>
                    <a:cubicBezTo>
                      <a:pt x="1717" y="1"/>
                      <a:pt x="1710" y="1"/>
                      <a:pt x="1703" y="1"/>
                    </a:cubicBezTo>
                    <a:cubicBezTo>
                      <a:pt x="560" y="1"/>
                      <a:pt x="0" y="1370"/>
                      <a:pt x="798" y="2180"/>
                    </a:cubicBezTo>
                    <a:cubicBezTo>
                      <a:pt x="1059" y="2437"/>
                      <a:pt x="1377" y="2552"/>
                      <a:pt x="1690" y="2552"/>
                    </a:cubicBezTo>
                    <a:cubicBezTo>
                      <a:pt x="2347" y="2552"/>
                      <a:pt x="2977" y="2042"/>
                      <a:pt x="2977" y="1275"/>
                    </a:cubicBezTo>
                    <a:cubicBezTo>
                      <a:pt x="2977" y="568"/>
                      <a:pt x="2417" y="1"/>
                      <a:pt x="17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91"/>
              <p:cNvSpPr/>
              <p:nvPr/>
            </p:nvSpPr>
            <p:spPr>
              <a:xfrm>
                <a:off x="10038657" y="2833275"/>
                <a:ext cx="74053" cy="63752"/>
              </a:xfrm>
              <a:custGeom>
                <a:rect b="b" l="l" r="r" t="t"/>
                <a:pathLst>
                  <a:path extrusionOk="0" h="2030" w="2358">
                    <a:moveTo>
                      <a:pt x="1346" y="1"/>
                    </a:moveTo>
                    <a:cubicBezTo>
                      <a:pt x="441" y="1"/>
                      <a:pt x="1" y="1096"/>
                      <a:pt x="632" y="1727"/>
                    </a:cubicBezTo>
                    <a:cubicBezTo>
                      <a:pt x="840" y="1936"/>
                      <a:pt x="1095" y="2029"/>
                      <a:pt x="1344" y="2029"/>
                    </a:cubicBezTo>
                    <a:cubicBezTo>
                      <a:pt x="1863" y="2029"/>
                      <a:pt x="2358" y="1624"/>
                      <a:pt x="2358" y="1013"/>
                    </a:cubicBezTo>
                    <a:cubicBezTo>
                      <a:pt x="2358" y="453"/>
                      <a:pt x="1906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91"/>
              <p:cNvSpPr/>
              <p:nvPr/>
            </p:nvSpPr>
            <p:spPr>
              <a:xfrm>
                <a:off x="9041045" y="3551194"/>
                <a:ext cx="391526" cy="923998"/>
              </a:xfrm>
              <a:custGeom>
                <a:rect b="b" l="l" r="r" t="t"/>
                <a:pathLst>
                  <a:path extrusionOk="0" h="29422" w="12467">
                    <a:moveTo>
                      <a:pt x="1" y="1"/>
                    </a:moveTo>
                    <a:lnTo>
                      <a:pt x="1" y="29421"/>
                    </a:lnTo>
                    <a:lnTo>
                      <a:pt x="12466" y="29421"/>
                    </a:lnTo>
                    <a:lnTo>
                      <a:pt x="12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91"/>
              <p:cNvSpPr/>
              <p:nvPr/>
            </p:nvSpPr>
            <p:spPr>
              <a:xfrm>
                <a:off x="9291940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91"/>
              <p:cNvSpPr/>
              <p:nvPr/>
            </p:nvSpPr>
            <p:spPr>
              <a:xfrm>
                <a:off x="9167419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91"/>
              <p:cNvSpPr/>
              <p:nvPr/>
            </p:nvSpPr>
            <p:spPr>
              <a:xfrm>
                <a:off x="9041045" y="3803596"/>
                <a:ext cx="391903" cy="14603"/>
              </a:xfrm>
              <a:custGeom>
                <a:rect b="b" l="l" r="r" t="t"/>
                <a:pathLst>
                  <a:path extrusionOk="0" h="465" w="12479">
                    <a:moveTo>
                      <a:pt x="1" y="1"/>
                    </a:moveTo>
                    <a:lnTo>
                      <a:pt x="1" y="465"/>
                    </a:lnTo>
                    <a:lnTo>
                      <a:pt x="12478" y="465"/>
                    </a:lnTo>
                    <a:lnTo>
                      <a:pt x="124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91"/>
              <p:cNvSpPr/>
              <p:nvPr/>
            </p:nvSpPr>
            <p:spPr>
              <a:xfrm>
                <a:off x="9181646" y="3564667"/>
                <a:ext cx="110326" cy="238961"/>
              </a:xfrm>
              <a:custGeom>
                <a:rect b="b" l="l" r="r" t="t"/>
                <a:pathLst>
                  <a:path extrusionOk="0" h="7609" w="3513">
                    <a:moveTo>
                      <a:pt x="0" y="1"/>
                    </a:moveTo>
                    <a:lnTo>
                      <a:pt x="0" y="7609"/>
                    </a:lnTo>
                    <a:lnTo>
                      <a:pt x="3513" y="7609"/>
                    </a:ln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91"/>
              <p:cNvSpPr/>
              <p:nvPr/>
            </p:nvSpPr>
            <p:spPr>
              <a:xfrm>
                <a:off x="9181646" y="3638343"/>
                <a:ext cx="110326" cy="6375"/>
              </a:xfrm>
              <a:custGeom>
                <a:rect b="b" l="l" r="r" t="t"/>
                <a:pathLst>
                  <a:path extrusionOk="0" h="203" w="3513">
                    <a:moveTo>
                      <a:pt x="0" y="0"/>
                    </a:moveTo>
                    <a:lnTo>
                      <a:pt x="0" y="203"/>
                    </a:lnTo>
                    <a:lnTo>
                      <a:pt x="3513" y="203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91"/>
              <p:cNvSpPr/>
              <p:nvPr/>
            </p:nvSpPr>
            <p:spPr>
              <a:xfrm>
                <a:off x="9181646" y="3601693"/>
                <a:ext cx="110326" cy="3015"/>
              </a:xfrm>
              <a:custGeom>
                <a:rect b="b" l="l" r="r" t="t"/>
                <a:pathLst>
                  <a:path extrusionOk="0" h="96" w="3513">
                    <a:moveTo>
                      <a:pt x="0" y="0"/>
                    </a:moveTo>
                    <a:lnTo>
                      <a:pt x="0" y="96"/>
                    </a:lnTo>
                    <a:lnTo>
                      <a:pt x="3513" y="96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91"/>
              <p:cNvSpPr/>
              <p:nvPr/>
            </p:nvSpPr>
            <p:spPr>
              <a:xfrm>
                <a:off x="921716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91"/>
              <p:cNvSpPr/>
              <p:nvPr/>
            </p:nvSpPr>
            <p:spPr>
              <a:xfrm>
                <a:off x="9253061" y="3564667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91"/>
              <p:cNvSpPr/>
              <p:nvPr/>
            </p:nvSpPr>
            <p:spPr>
              <a:xfrm>
                <a:off x="9133031" y="4068340"/>
                <a:ext cx="217291" cy="405344"/>
              </a:xfrm>
              <a:custGeom>
                <a:rect b="b" l="l" r="r" t="t"/>
                <a:pathLst>
                  <a:path extrusionOk="0" h="12907" w="6919">
                    <a:moveTo>
                      <a:pt x="1" y="0"/>
                    </a:moveTo>
                    <a:lnTo>
                      <a:pt x="1" y="12907"/>
                    </a:lnTo>
                    <a:lnTo>
                      <a:pt x="6918" y="12907"/>
                    </a:lnTo>
                    <a:lnTo>
                      <a:pt x="69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91"/>
              <p:cNvSpPr/>
              <p:nvPr/>
            </p:nvSpPr>
            <p:spPr>
              <a:xfrm>
                <a:off x="9152094" y="4097138"/>
                <a:ext cx="179888" cy="112179"/>
              </a:xfrm>
              <a:custGeom>
                <a:rect b="b" l="l" r="r" t="t"/>
                <a:pathLst>
                  <a:path extrusionOk="0" h="3572" w="5728">
                    <a:moveTo>
                      <a:pt x="2870" y="0"/>
                    </a:moveTo>
                    <a:cubicBezTo>
                      <a:pt x="287" y="0"/>
                      <a:pt x="1" y="1357"/>
                      <a:pt x="1" y="1357"/>
                    </a:cubicBezTo>
                    <a:lnTo>
                      <a:pt x="1" y="3572"/>
                    </a:lnTo>
                    <a:lnTo>
                      <a:pt x="5728" y="3572"/>
                    </a:lnTo>
                    <a:lnTo>
                      <a:pt x="5728" y="1310"/>
                    </a:lnTo>
                    <a:cubicBezTo>
                      <a:pt x="5728" y="1310"/>
                      <a:pt x="5442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91"/>
              <p:cNvSpPr/>
              <p:nvPr/>
            </p:nvSpPr>
            <p:spPr>
              <a:xfrm>
                <a:off x="9152094" y="422351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0"/>
                    </a:moveTo>
                    <a:lnTo>
                      <a:pt x="1" y="3429"/>
                    </a:lnTo>
                    <a:lnTo>
                      <a:pt x="2620" y="3429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91"/>
              <p:cNvSpPr/>
              <p:nvPr/>
            </p:nvSpPr>
            <p:spPr>
              <a:xfrm>
                <a:off x="9250831" y="422351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0"/>
                    </a:moveTo>
                    <a:lnTo>
                      <a:pt x="0" y="3429"/>
                    </a:lnTo>
                    <a:lnTo>
                      <a:pt x="2619" y="3429"/>
                    </a:lnTo>
                    <a:lnTo>
                      <a:pt x="26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91"/>
              <p:cNvSpPr/>
              <p:nvPr/>
            </p:nvSpPr>
            <p:spPr>
              <a:xfrm>
                <a:off x="9152094" y="434913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1"/>
                    </a:moveTo>
                    <a:lnTo>
                      <a:pt x="1" y="3430"/>
                    </a:lnTo>
                    <a:lnTo>
                      <a:pt x="2620" y="3430"/>
                    </a:lnTo>
                    <a:lnTo>
                      <a:pt x="2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91"/>
              <p:cNvSpPr/>
              <p:nvPr/>
            </p:nvSpPr>
            <p:spPr>
              <a:xfrm>
                <a:off x="9250831" y="434913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1"/>
                    </a:moveTo>
                    <a:lnTo>
                      <a:pt x="0" y="3430"/>
                    </a:lnTo>
                    <a:lnTo>
                      <a:pt x="2619" y="3430"/>
                    </a:lnTo>
                    <a:lnTo>
                      <a:pt x="2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91"/>
              <p:cNvSpPr/>
              <p:nvPr/>
            </p:nvSpPr>
            <p:spPr>
              <a:xfrm>
                <a:off x="9140128" y="4281454"/>
                <a:ext cx="20979" cy="18058"/>
              </a:xfrm>
              <a:custGeom>
                <a:rect b="b" l="l" r="r" t="t"/>
                <a:pathLst>
                  <a:path extrusionOk="0" h="575" w="668">
                    <a:moveTo>
                      <a:pt x="382" y="1"/>
                    </a:moveTo>
                    <a:cubicBezTo>
                      <a:pt x="132" y="1"/>
                      <a:pt x="1" y="310"/>
                      <a:pt x="179" y="489"/>
                    </a:cubicBezTo>
                    <a:cubicBezTo>
                      <a:pt x="238" y="548"/>
                      <a:pt x="311" y="574"/>
                      <a:pt x="382" y="574"/>
                    </a:cubicBezTo>
                    <a:cubicBezTo>
                      <a:pt x="528" y="574"/>
                      <a:pt x="668" y="463"/>
                      <a:pt x="668" y="287"/>
                    </a:cubicBezTo>
                    <a:cubicBezTo>
                      <a:pt x="668" y="132"/>
                      <a:pt x="537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91"/>
              <p:cNvSpPr/>
              <p:nvPr/>
            </p:nvSpPr>
            <p:spPr>
              <a:xfrm>
                <a:off x="9041045" y="3952047"/>
                <a:ext cx="391526" cy="123045"/>
              </a:xfrm>
              <a:custGeom>
                <a:rect b="b" l="l" r="r" t="t"/>
                <a:pathLst>
                  <a:path extrusionOk="0" h="3918" w="12467">
                    <a:moveTo>
                      <a:pt x="1" y="0"/>
                    </a:moveTo>
                    <a:lnTo>
                      <a:pt x="1" y="3918"/>
                    </a:lnTo>
                    <a:lnTo>
                      <a:pt x="12466" y="3918"/>
                    </a:lnTo>
                    <a:lnTo>
                      <a:pt x="12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91"/>
              <p:cNvSpPr/>
              <p:nvPr/>
            </p:nvSpPr>
            <p:spPr>
              <a:xfrm>
                <a:off x="8993938" y="3349291"/>
                <a:ext cx="599050" cy="202311"/>
              </a:xfrm>
              <a:custGeom>
                <a:rect b="b" l="l" r="r" t="t"/>
                <a:pathLst>
                  <a:path extrusionOk="0" h="6442" w="19075">
                    <a:moveTo>
                      <a:pt x="5775" y="1"/>
                    </a:moveTo>
                    <a:lnTo>
                      <a:pt x="0" y="6442"/>
                    </a:lnTo>
                    <a:lnTo>
                      <a:pt x="13764" y="6442"/>
                    </a:lnTo>
                    <a:lnTo>
                      <a:pt x="190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91"/>
              <p:cNvSpPr/>
              <p:nvPr/>
            </p:nvSpPr>
            <p:spPr>
              <a:xfrm>
                <a:off x="10046131" y="3109608"/>
                <a:ext cx="62841" cy="422554"/>
              </a:xfrm>
              <a:custGeom>
                <a:rect b="b" l="l" r="r" t="t"/>
                <a:pathLst>
                  <a:path extrusionOk="0" h="13455" w="2001">
                    <a:moveTo>
                      <a:pt x="1" y="1"/>
                    </a:moveTo>
                    <a:lnTo>
                      <a:pt x="1" y="13455"/>
                    </a:lnTo>
                    <a:lnTo>
                      <a:pt x="2001" y="13455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91"/>
              <p:cNvSpPr/>
              <p:nvPr/>
            </p:nvSpPr>
            <p:spPr>
              <a:xfrm>
                <a:off x="10040164" y="3109608"/>
                <a:ext cx="74430" cy="12750"/>
              </a:xfrm>
              <a:custGeom>
                <a:rect b="b" l="l" r="r" t="t"/>
                <a:pathLst>
                  <a:path extrusionOk="0" h="406" w="2370">
                    <a:moveTo>
                      <a:pt x="0" y="1"/>
                    </a:moveTo>
                    <a:lnTo>
                      <a:pt x="0" y="406"/>
                    </a:lnTo>
                    <a:lnTo>
                      <a:pt x="2369" y="406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91"/>
              <p:cNvSpPr/>
              <p:nvPr/>
            </p:nvSpPr>
            <p:spPr>
              <a:xfrm>
                <a:off x="9432540" y="3146635"/>
                <a:ext cx="676055" cy="1328557"/>
              </a:xfrm>
              <a:custGeom>
                <a:rect b="b" l="l" r="r" t="t"/>
                <a:pathLst>
                  <a:path extrusionOk="0" h="42304" w="21527">
                    <a:moveTo>
                      <a:pt x="10764" y="0"/>
                    </a:moveTo>
                    <a:lnTo>
                      <a:pt x="0" y="13300"/>
                    </a:lnTo>
                    <a:lnTo>
                      <a:pt x="0" y="42303"/>
                    </a:lnTo>
                    <a:lnTo>
                      <a:pt x="21527" y="42303"/>
                    </a:lnTo>
                    <a:lnTo>
                      <a:pt x="21527" y="13300"/>
                    </a:lnTo>
                    <a:lnTo>
                      <a:pt x="107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91"/>
              <p:cNvSpPr/>
              <p:nvPr/>
            </p:nvSpPr>
            <p:spPr>
              <a:xfrm>
                <a:off x="9601185" y="4075061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91"/>
              <p:cNvSpPr/>
              <p:nvPr/>
            </p:nvSpPr>
            <p:spPr>
              <a:xfrm>
                <a:off x="9708119" y="4075061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91"/>
              <p:cNvSpPr/>
              <p:nvPr/>
            </p:nvSpPr>
            <p:spPr>
              <a:xfrm>
                <a:off x="9601185" y="4148737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2"/>
                    </a:lnTo>
                    <a:lnTo>
                      <a:pt x="10382" y="202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91"/>
              <p:cNvSpPr/>
              <p:nvPr/>
            </p:nvSpPr>
            <p:spPr>
              <a:xfrm>
                <a:off x="9601185" y="4112087"/>
                <a:ext cx="326078" cy="3015"/>
              </a:xfrm>
              <a:custGeom>
                <a:rect b="b" l="l" r="r" t="t"/>
                <a:pathLst>
                  <a:path extrusionOk="0" h="96" w="10383">
                    <a:moveTo>
                      <a:pt x="0" y="0"/>
                    </a:moveTo>
                    <a:lnTo>
                      <a:pt x="0" y="96"/>
                    </a:lnTo>
                    <a:lnTo>
                      <a:pt x="10382" y="96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91"/>
              <p:cNvSpPr/>
              <p:nvPr/>
            </p:nvSpPr>
            <p:spPr>
              <a:xfrm>
                <a:off x="9818037" y="4075061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91"/>
              <p:cNvSpPr/>
              <p:nvPr/>
            </p:nvSpPr>
            <p:spPr>
              <a:xfrm>
                <a:off x="9636704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91"/>
              <p:cNvSpPr/>
              <p:nvPr/>
            </p:nvSpPr>
            <p:spPr>
              <a:xfrm>
                <a:off x="9672600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7" y="2441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91"/>
              <p:cNvSpPr/>
              <p:nvPr/>
            </p:nvSpPr>
            <p:spPr>
              <a:xfrm>
                <a:off x="9746245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91"/>
              <p:cNvSpPr/>
              <p:nvPr/>
            </p:nvSpPr>
            <p:spPr>
              <a:xfrm>
                <a:off x="9782141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1" y="1"/>
                    </a:moveTo>
                    <a:lnTo>
                      <a:pt x="1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91"/>
              <p:cNvSpPr/>
              <p:nvPr/>
            </p:nvSpPr>
            <p:spPr>
              <a:xfrm>
                <a:off x="9855440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91"/>
              <p:cNvSpPr/>
              <p:nvPr/>
            </p:nvSpPr>
            <p:spPr>
              <a:xfrm>
                <a:off x="9891336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91"/>
              <p:cNvSpPr/>
              <p:nvPr/>
            </p:nvSpPr>
            <p:spPr>
              <a:xfrm>
                <a:off x="9432163" y="4363735"/>
                <a:ext cx="676087" cy="111456"/>
              </a:xfrm>
              <a:custGeom>
                <a:rect b="b" l="l" r="r" t="t"/>
                <a:pathLst>
                  <a:path extrusionOk="0" h="3549" w="21528">
                    <a:moveTo>
                      <a:pt x="1" y="0"/>
                    </a:moveTo>
                    <a:lnTo>
                      <a:pt x="1" y="3548"/>
                    </a:lnTo>
                    <a:lnTo>
                      <a:pt x="21527" y="3548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91"/>
              <p:cNvSpPr/>
              <p:nvPr/>
            </p:nvSpPr>
            <p:spPr>
              <a:xfrm>
                <a:off x="9586205" y="4314367"/>
                <a:ext cx="355630" cy="161202"/>
              </a:xfrm>
              <a:custGeom>
                <a:rect b="b" l="l" r="r" t="t"/>
                <a:pathLst>
                  <a:path extrusionOk="0" h="5133" w="11324">
                    <a:moveTo>
                      <a:pt x="1" y="1"/>
                    </a:moveTo>
                    <a:lnTo>
                      <a:pt x="1" y="5132"/>
                    </a:lnTo>
                    <a:lnTo>
                      <a:pt x="11324" y="5132"/>
                    </a:lnTo>
                    <a:lnTo>
                      <a:pt x="11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91"/>
              <p:cNvSpPr/>
              <p:nvPr/>
            </p:nvSpPr>
            <p:spPr>
              <a:xfrm>
                <a:off x="9432163" y="4059735"/>
                <a:ext cx="676087" cy="14226"/>
              </a:xfrm>
              <a:custGeom>
                <a:rect b="b" l="l" r="r" t="t"/>
                <a:pathLst>
                  <a:path extrusionOk="0" h="453" w="21528">
                    <a:moveTo>
                      <a:pt x="1" y="0"/>
                    </a:moveTo>
                    <a:lnTo>
                      <a:pt x="1" y="453"/>
                    </a:lnTo>
                    <a:lnTo>
                      <a:pt x="21527" y="453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91"/>
              <p:cNvSpPr/>
              <p:nvPr/>
            </p:nvSpPr>
            <p:spPr>
              <a:xfrm>
                <a:off x="9460208" y="3550095"/>
                <a:ext cx="629325" cy="14226"/>
              </a:xfrm>
              <a:custGeom>
                <a:rect b="b" l="l" r="r" t="t"/>
                <a:pathLst>
                  <a:path extrusionOk="0" h="453" w="20039">
                    <a:moveTo>
                      <a:pt x="1" y="0"/>
                    </a:moveTo>
                    <a:lnTo>
                      <a:pt x="1" y="453"/>
                    </a:lnTo>
                    <a:lnTo>
                      <a:pt x="20039" y="453"/>
                    </a:lnTo>
                    <a:lnTo>
                      <a:pt x="20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91"/>
              <p:cNvSpPr/>
              <p:nvPr/>
            </p:nvSpPr>
            <p:spPr>
              <a:xfrm>
                <a:off x="9432163" y="3803596"/>
                <a:ext cx="676087" cy="14603"/>
              </a:xfrm>
              <a:custGeom>
                <a:rect b="b" l="l" r="r" t="t"/>
                <a:pathLst>
                  <a:path extrusionOk="0" h="465" w="21528">
                    <a:moveTo>
                      <a:pt x="1" y="1"/>
                    </a:moveTo>
                    <a:lnTo>
                      <a:pt x="1" y="465"/>
                    </a:lnTo>
                    <a:lnTo>
                      <a:pt x="21527" y="465"/>
                    </a:lnTo>
                    <a:lnTo>
                      <a:pt x="21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91"/>
              <p:cNvSpPr/>
              <p:nvPr/>
            </p:nvSpPr>
            <p:spPr>
              <a:xfrm>
                <a:off x="9586959" y="4314367"/>
                <a:ext cx="354500" cy="14226"/>
              </a:xfrm>
              <a:custGeom>
                <a:rect b="b" l="l" r="r" t="t"/>
                <a:pathLst>
                  <a:path extrusionOk="0" h="453" w="11288">
                    <a:moveTo>
                      <a:pt x="1" y="1"/>
                    </a:moveTo>
                    <a:lnTo>
                      <a:pt x="1" y="453"/>
                    </a:lnTo>
                    <a:lnTo>
                      <a:pt x="11288" y="453"/>
                    </a:lnTo>
                    <a:lnTo>
                      <a:pt x="112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91"/>
              <p:cNvSpPr/>
              <p:nvPr/>
            </p:nvSpPr>
            <p:spPr>
              <a:xfrm>
                <a:off x="9763455" y="3154109"/>
                <a:ext cx="14226" cy="920229"/>
              </a:xfrm>
              <a:custGeom>
                <a:rect b="b" l="l" r="r" t="t"/>
                <a:pathLst>
                  <a:path extrusionOk="0" h="29302" w="453">
                    <a:moveTo>
                      <a:pt x="1" y="1"/>
                    </a:moveTo>
                    <a:lnTo>
                      <a:pt x="1" y="29302"/>
                    </a:lnTo>
                    <a:lnTo>
                      <a:pt x="453" y="2930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91"/>
              <p:cNvSpPr/>
              <p:nvPr/>
            </p:nvSpPr>
            <p:spPr>
              <a:xfrm>
                <a:off x="9503201" y="3553078"/>
                <a:ext cx="14635" cy="520883"/>
              </a:xfrm>
              <a:custGeom>
                <a:rect b="b" l="l" r="r" t="t"/>
                <a:pathLst>
                  <a:path extrusionOk="0" h="16586" w="466">
                    <a:moveTo>
                      <a:pt x="1" y="0"/>
                    </a:moveTo>
                    <a:lnTo>
                      <a:pt x="1" y="16586"/>
                    </a:lnTo>
                    <a:lnTo>
                      <a:pt x="465" y="16586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91"/>
              <p:cNvSpPr/>
              <p:nvPr/>
            </p:nvSpPr>
            <p:spPr>
              <a:xfrm>
                <a:off x="10015857" y="3556062"/>
                <a:ext cx="14603" cy="517900"/>
              </a:xfrm>
              <a:custGeom>
                <a:rect b="b" l="l" r="r" t="t"/>
                <a:pathLst>
                  <a:path extrusionOk="0" h="16491" w="465">
                    <a:moveTo>
                      <a:pt x="0" y="1"/>
                    </a:moveTo>
                    <a:lnTo>
                      <a:pt x="0" y="16491"/>
                    </a:lnTo>
                    <a:lnTo>
                      <a:pt x="465" y="1649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91"/>
              <p:cNvSpPr/>
              <p:nvPr/>
            </p:nvSpPr>
            <p:spPr>
              <a:xfrm>
                <a:off x="9844982" y="3807333"/>
                <a:ext cx="14603" cy="266628"/>
              </a:xfrm>
              <a:custGeom>
                <a:rect b="b" l="l" r="r" t="t"/>
                <a:pathLst>
                  <a:path extrusionOk="0" h="8490" w="465">
                    <a:moveTo>
                      <a:pt x="0" y="1"/>
                    </a:moveTo>
                    <a:lnTo>
                      <a:pt x="0" y="8490"/>
                    </a:lnTo>
                    <a:lnTo>
                      <a:pt x="464" y="8490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91"/>
              <p:cNvSpPr/>
              <p:nvPr/>
            </p:nvSpPr>
            <p:spPr>
              <a:xfrm>
                <a:off x="9674076" y="3807333"/>
                <a:ext cx="14635" cy="266628"/>
              </a:xfrm>
              <a:custGeom>
                <a:rect b="b" l="l" r="r" t="t"/>
                <a:pathLst>
                  <a:path extrusionOk="0" h="8490" w="466">
                    <a:moveTo>
                      <a:pt x="1" y="1"/>
                    </a:moveTo>
                    <a:lnTo>
                      <a:pt x="1" y="8490"/>
                    </a:lnTo>
                    <a:lnTo>
                      <a:pt x="465" y="849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91"/>
              <p:cNvSpPr/>
              <p:nvPr/>
            </p:nvSpPr>
            <p:spPr>
              <a:xfrm>
                <a:off x="9927609" y="3341817"/>
                <a:ext cx="14226" cy="987530"/>
              </a:xfrm>
              <a:custGeom>
                <a:rect b="b" l="l" r="r" t="t"/>
                <a:pathLst>
                  <a:path extrusionOk="0" h="31445" w="453">
                    <a:moveTo>
                      <a:pt x="0" y="0"/>
                    </a:moveTo>
                    <a:lnTo>
                      <a:pt x="0" y="31445"/>
                    </a:lnTo>
                    <a:lnTo>
                      <a:pt x="453" y="31445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91"/>
              <p:cNvSpPr/>
              <p:nvPr/>
            </p:nvSpPr>
            <p:spPr>
              <a:xfrm>
                <a:off x="9586582" y="3341817"/>
                <a:ext cx="14635" cy="986054"/>
              </a:xfrm>
              <a:custGeom>
                <a:rect b="b" l="l" r="r" t="t"/>
                <a:pathLst>
                  <a:path extrusionOk="0" h="31398" w="466">
                    <a:moveTo>
                      <a:pt x="1" y="0"/>
                    </a:moveTo>
                    <a:lnTo>
                      <a:pt x="1" y="31397"/>
                    </a:lnTo>
                    <a:lnTo>
                      <a:pt x="465" y="3139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91"/>
              <p:cNvSpPr/>
              <p:nvPr/>
            </p:nvSpPr>
            <p:spPr>
              <a:xfrm>
                <a:off x="9601185" y="3564290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91"/>
              <p:cNvSpPr/>
              <p:nvPr/>
            </p:nvSpPr>
            <p:spPr>
              <a:xfrm>
                <a:off x="9708119" y="3564290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91"/>
              <p:cNvSpPr/>
              <p:nvPr/>
            </p:nvSpPr>
            <p:spPr>
              <a:xfrm>
                <a:off x="9601185" y="3637966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3"/>
                    </a:lnTo>
                    <a:lnTo>
                      <a:pt x="10382" y="203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91"/>
              <p:cNvSpPr/>
              <p:nvPr/>
            </p:nvSpPr>
            <p:spPr>
              <a:xfrm>
                <a:off x="9601185" y="3601316"/>
                <a:ext cx="326078" cy="3392"/>
              </a:xfrm>
              <a:custGeom>
                <a:rect b="b" l="l" r="r" t="t"/>
                <a:pathLst>
                  <a:path extrusionOk="0" h="108" w="10383">
                    <a:moveTo>
                      <a:pt x="0" y="0"/>
                    </a:moveTo>
                    <a:lnTo>
                      <a:pt x="0" y="108"/>
                    </a:lnTo>
                    <a:lnTo>
                      <a:pt x="10382" y="108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91"/>
              <p:cNvSpPr/>
              <p:nvPr/>
            </p:nvSpPr>
            <p:spPr>
              <a:xfrm>
                <a:off x="9818037" y="3564290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91"/>
              <p:cNvSpPr/>
              <p:nvPr/>
            </p:nvSpPr>
            <p:spPr>
              <a:xfrm>
                <a:off x="9636704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91"/>
              <p:cNvSpPr/>
              <p:nvPr/>
            </p:nvSpPr>
            <p:spPr>
              <a:xfrm>
                <a:off x="9672600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91"/>
              <p:cNvSpPr/>
              <p:nvPr/>
            </p:nvSpPr>
            <p:spPr>
              <a:xfrm>
                <a:off x="974624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91"/>
              <p:cNvSpPr/>
              <p:nvPr/>
            </p:nvSpPr>
            <p:spPr>
              <a:xfrm>
                <a:off x="9782141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91"/>
              <p:cNvSpPr/>
              <p:nvPr/>
            </p:nvSpPr>
            <p:spPr>
              <a:xfrm>
                <a:off x="9855440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91"/>
              <p:cNvSpPr/>
              <p:nvPr/>
            </p:nvSpPr>
            <p:spPr>
              <a:xfrm>
                <a:off x="9891336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91"/>
              <p:cNvSpPr/>
              <p:nvPr/>
            </p:nvSpPr>
            <p:spPr>
              <a:xfrm>
                <a:off x="9397021" y="3124368"/>
                <a:ext cx="747816" cy="474718"/>
              </a:xfrm>
              <a:custGeom>
                <a:rect b="b" l="l" r="r" t="t"/>
                <a:pathLst>
                  <a:path extrusionOk="0" h="15116" w="23812">
                    <a:moveTo>
                      <a:pt x="11889" y="1"/>
                    </a:moveTo>
                    <a:cubicBezTo>
                      <a:pt x="11683" y="1"/>
                      <a:pt x="11478" y="90"/>
                      <a:pt x="11335" y="269"/>
                    </a:cubicBezTo>
                    <a:lnTo>
                      <a:pt x="381" y="13973"/>
                    </a:lnTo>
                    <a:cubicBezTo>
                      <a:pt x="0" y="14437"/>
                      <a:pt x="334" y="15116"/>
                      <a:pt x="929" y="15116"/>
                    </a:cubicBezTo>
                    <a:cubicBezTo>
                      <a:pt x="1143" y="15116"/>
                      <a:pt x="1334" y="15021"/>
                      <a:pt x="1465" y="14854"/>
                    </a:cubicBezTo>
                    <a:lnTo>
                      <a:pt x="11883" y="1841"/>
                    </a:lnTo>
                    <a:lnTo>
                      <a:pt x="22301" y="14854"/>
                    </a:lnTo>
                    <a:cubicBezTo>
                      <a:pt x="22457" y="15038"/>
                      <a:pt x="22645" y="15115"/>
                      <a:pt x="22828" y="15115"/>
                    </a:cubicBezTo>
                    <a:cubicBezTo>
                      <a:pt x="23342" y="15115"/>
                      <a:pt x="23812" y="14509"/>
                      <a:pt x="23408" y="13973"/>
                    </a:cubicBezTo>
                    <a:lnTo>
                      <a:pt x="12442" y="269"/>
                    </a:lnTo>
                    <a:cubicBezTo>
                      <a:pt x="12300" y="90"/>
                      <a:pt x="12094" y="1"/>
                      <a:pt x="11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91"/>
              <p:cNvSpPr/>
              <p:nvPr/>
            </p:nvSpPr>
            <p:spPr>
              <a:xfrm>
                <a:off x="4180550" y="4470675"/>
                <a:ext cx="7048135" cy="81177"/>
              </a:xfrm>
              <a:custGeom>
                <a:rect b="b" l="l" r="r" t="t"/>
                <a:pathLst>
                  <a:path extrusionOk="0" h="4239" w="191097">
                    <a:moveTo>
                      <a:pt x="1" y="0"/>
                    </a:moveTo>
                    <a:lnTo>
                      <a:pt x="1" y="4239"/>
                    </a:lnTo>
                    <a:lnTo>
                      <a:pt x="191096" y="4239"/>
                    </a:lnTo>
                    <a:lnTo>
                      <a:pt x="1910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91"/>
              <p:cNvSpPr/>
              <p:nvPr/>
            </p:nvSpPr>
            <p:spPr>
              <a:xfrm>
                <a:off x="5441575" y="3505025"/>
                <a:ext cx="60600" cy="97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5" name="Google Shape;2545;p91"/>
            <p:cNvGrpSpPr/>
            <p:nvPr/>
          </p:nvGrpSpPr>
          <p:grpSpPr>
            <a:xfrm>
              <a:off x="5132788" y="3386391"/>
              <a:ext cx="212314" cy="1120944"/>
              <a:chOff x="6090725" y="734900"/>
              <a:chExt cx="136950" cy="723050"/>
            </a:xfrm>
          </p:grpSpPr>
          <p:sp>
            <p:nvSpPr>
              <p:cNvPr id="2546" name="Google Shape;2546;p91"/>
              <p:cNvSpPr/>
              <p:nvPr/>
            </p:nvSpPr>
            <p:spPr>
              <a:xfrm>
                <a:off x="6130600" y="1337075"/>
                <a:ext cx="57175" cy="120875"/>
              </a:xfrm>
              <a:custGeom>
                <a:rect b="b" l="l" r="r" t="t"/>
                <a:pathLst>
                  <a:path extrusionOk="0" h="4835" w="2287">
                    <a:moveTo>
                      <a:pt x="251" y="0"/>
                    </a:moveTo>
                    <a:lnTo>
                      <a:pt x="1" y="4834"/>
                    </a:lnTo>
                    <a:lnTo>
                      <a:pt x="2287" y="4834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91"/>
              <p:cNvSpPr/>
              <p:nvPr/>
            </p:nvSpPr>
            <p:spPr>
              <a:xfrm>
                <a:off x="6149075" y="902500"/>
                <a:ext cx="20250" cy="440550"/>
              </a:xfrm>
              <a:custGeom>
                <a:rect b="b" l="l" r="r" t="t"/>
                <a:pathLst>
                  <a:path extrusionOk="0" h="17622" w="810">
                    <a:moveTo>
                      <a:pt x="0" y="0"/>
                    </a:moveTo>
                    <a:lnTo>
                      <a:pt x="0" y="17621"/>
                    </a:lnTo>
                    <a:lnTo>
                      <a:pt x="810" y="17621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91"/>
              <p:cNvSpPr/>
              <p:nvPr/>
            </p:nvSpPr>
            <p:spPr>
              <a:xfrm>
                <a:off x="6144300" y="1288850"/>
                <a:ext cx="29800" cy="48250"/>
              </a:xfrm>
              <a:custGeom>
                <a:rect b="b" l="l" r="r" t="t"/>
                <a:pathLst>
                  <a:path extrusionOk="0" h="1930" w="1192">
                    <a:moveTo>
                      <a:pt x="1" y="0"/>
                    </a:moveTo>
                    <a:lnTo>
                      <a:pt x="1" y="1929"/>
                    </a:lnTo>
                    <a:lnTo>
                      <a:pt x="1191" y="1929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91"/>
              <p:cNvSpPr/>
              <p:nvPr/>
            </p:nvSpPr>
            <p:spPr>
              <a:xfrm>
                <a:off x="6133575" y="872425"/>
                <a:ext cx="51225" cy="10750"/>
              </a:xfrm>
              <a:custGeom>
                <a:rect b="b" l="l" r="r" t="t"/>
                <a:pathLst>
                  <a:path extrusionOk="0" h="430" w="2049">
                    <a:moveTo>
                      <a:pt x="1" y="1"/>
                    </a:moveTo>
                    <a:lnTo>
                      <a:pt x="1" y="429"/>
                    </a:lnTo>
                    <a:lnTo>
                      <a:pt x="2049" y="42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91"/>
              <p:cNvSpPr/>
              <p:nvPr/>
            </p:nvSpPr>
            <p:spPr>
              <a:xfrm>
                <a:off x="6118400" y="789075"/>
                <a:ext cx="81600" cy="10750"/>
              </a:xfrm>
              <a:custGeom>
                <a:rect b="b" l="l" r="r" t="t"/>
                <a:pathLst>
                  <a:path extrusionOk="0" h="430" w="3264">
                    <a:moveTo>
                      <a:pt x="1" y="1"/>
                    </a:moveTo>
                    <a:lnTo>
                      <a:pt x="1" y="430"/>
                    </a:lnTo>
                    <a:lnTo>
                      <a:pt x="3263" y="430"/>
                    </a:lnTo>
                    <a:lnTo>
                      <a:pt x="3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91"/>
              <p:cNvSpPr/>
              <p:nvPr/>
            </p:nvSpPr>
            <p:spPr>
              <a:xfrm>
                <a:off x="6138650" y="883150"/>
                <a:ext cx="41100" cy="19375"/>
              </a:xfrm>
              <a:custGeom>
                <a:rect b="b" l="l" r="r" t="t"/>
                <a:pathLst>
                  <a:path extrusionOk="0" h="775" w="1644">
                    <a:moveTo>
                      <a:pt x="0" y="0"/>
                    </a:moveTo>
                    <a:lnTo>
                      <a:pt x="417" y="774"/>
                    </a:lnTo>
                    <a:lnTo>
                      <a:pt x="1227" y="774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91"/>
              <p:cNvSpPr/>
              <p:nvPr/>
            </p:nvSpPr>
            <p:spPr>
              <a:xfrm>
                <a:off x="6125550" y="764375"/>
                <a:ext cx="67000" cy="24725"/>
              </a:xfrm>
              <a:custGeom>
                <a:rect b="b" l="l" r="r" t="t"/>
                <a:pathLst>
                  <a:path extrusionOk="0" h="989" w="2680">
                    <a:moveTo>
                      <a:pt x="322" y="1"/>
                    </a:moveTo>
                    <a:lnTo>
                      <a:pt x="1" y="989"/>
                    </a:lnTo>
                    <a:lnTo>
                      <a:pt x="2679" y="989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91"/>
              <p:cNvSpPr/>
              <p:nvPr/>
            </p:nvSpPr>
            <p:spPr>
              <a:xfrm>
                <a:off x="6144000" y="758425"/>
                <a:ext cx="30400" cy="5975"/>
              </a:xfrm>
              <a:custGeom>
                <a:rect b="b" l="l" r="r" t="t"/>
                <a:pathLst>
                  <a:path extrusionOk="0" h="239" w="1216">
                    <a:moveTo>
                      <a:pt x="1" y="1"/>
                    </a:moveTo>
                    <a:lnTo>
                      <a:pt x="1" y="239"/>
                    </a:lnTo>
                    <a:lnTo>
                      <a:pt x="1215" y="23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91"/>
              <p:cNvSpPr/>
              <p:nvPr/>
            </p:nvSpPr>
            <p:spPr>
              <a:xfrm>
                <a:off x="6127625" y="799800"/>
                <a:ext cx="63125" cy="72650"/>
              </a:xfrm>
              <a:custGeom>
                <a:rect b="b" l="l" r="r" t="t"/>
                <a:pathLst>
                  <a:path extrusionOk="0" h="2906" w="2525">
                    <a:moveTo>
                      <a:pt x="1" y="1"/>
                    </a:moveTo>
                    <a:lnTo>
                      <a:pt x="239" y="2906"/>
                    </a:lnTo>
                    <a:lnTo>
                      <a:pt x="2287" y="2906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91"/>
              <p:cNvSpPr/>
              <p:nvPr/>
            </p:nvSpPr>
            <p:spPr>
              <a:xfrm>
                <a:off x="6152050" y="734900"/>
                <a:ext cx="14900" cy="29800"/>
              </a:xfrm>
              <a:custGeom>
                <a:rect b="b" l="l" r="r" t="t"/>
                <a:pathLst>
                  <a:path extrusionOk="0" h="1192" w="596">
                    <a:moveTo>
                      <a:pt x="298" y="1"/>
                    </a:moveTo>
                    <a:cubicBezTo>
                      <a:pt x="131" y="1"/>
                      <a:pt x="0" y="263"/>
                      <a:pt x="0" y="596"/>
                    </a:cubicBezTo>
                    <a:cubicBezTo>
                      <a:pt x="0" y="930"/>
                      <a:pt x="131" y="1192"/>
                      <a:pt x="298" y="1192"/>
                    </a:cubicBezTo>
                    <a:cubicBezTo>
                      <a:pt x="453" y="1192"/>
                      <a:pt x="595" y="930"/>
                      <a:pt x="595" y="596"/>
                    </a:cubicBezTo>
                    <a:cubicBezTo>
                      <a:pt x="595" y="275"/>
                      <a:pt x="453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91"/>
              <p:cNvSpPr/>
              <p:nvPr/>
            </p:nvSpPr>
            <p:spPr>
              <a:xfrm>
                <a:off x="6109475" y="942675"/>
                <a:ext cx="99450" cy="10150"/>
              </a:xfrm>
              <a:custGeom>
                <a:rect b="b" l="l" r="r" t="t"/>
                <a:pathLst>
                  <a:path extrusionOk="0" h="406" w="3978">
                    <a:moveTo>
                      <a:pt x="1" y="1"/>
                    </a:moveTo>
                    <a:lnTo>
                      <a:pt x="1" y="405"/>
                    </a:lnTo>
                    <a:lnTo>
                      <a:pt x="3977" y="40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91"/>
              <p:cNvSpPr/>
              <p:nvPr/>
            </p:nvSpPr>
            <p:spPr>
              <a:xfrm>
                <a:off x="6201450" y="936700"/>
                <a:ext cx="26225" cy="22250"/>
              </a:xfrm>
              <a:custGeom>
                <a:rect b="b" l="l" r="r" t="t"/>
                <a:pathLst>
                  <a:path extrusionOk="0" h="890" w="1049">
                    <a:moveTo>
                      <a:pt x="617" y="1"/>
                    </a:moveTo>
                    <a:cubicBezTo>
                      <a:pt x="610" y="1"/>
                      <a:pt x="603" y="1"/>
                      <a:pt x="596" y="1"/>
                    </a:cubicBezTo>
                    <a:cubicBezTo>
                      <a:pt x="203" y="1"/>
                      <a:pt x="1" y="478"/>
                      <a:pt x="286" y="763"/>
                    </a:cubicBezTo>
                    <a:cubicBezTo>
                      <a:pt x="373" y="850"/>
                      <a:pt x="482" y="889"/>
                      <a:pt x="590" y="889"/>
                    </a:cubicBezTo>
                    <a:cubicBezTo>
                      <a:pt x="821" y="889"/>
                      <a:pt x="1048" y="710"/>
                      <a:pt x="1048" y="442"/>
                    </a:cubicBezTo>
                    <a:cubicBezTo>
                      <a:pt x="1048" y="199"/>
                      <a:pt x="857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91"/>
              <p:cNvSpPr/>
              <p:nvPr/>
            </p:nvSpPr>
            <p:spPr>
              <a:xfrm>
                <a:off x="6090725" y="936725"/>
                <a:ext cx="25550" cy="21900"/>
              </a:xfrm>
              <a:custGeom>
                <a:rect b="b" l="l" r="r" t="t"/>
                <a:pathLst>
                  <a:path extrusionOk="0" h="876" w="1022">
                    <a:moveTo>
                      <a:pt x="455" y="0"/>
                    </a:moveTo>
                    <a:cubicBezTo>
                      <a:pt x="451" y="0"/>
                      <a:pt x="446" y="0"/>
                      <a:pt x="441" y="0"/>
                    </a:cubicBezTo>
                    <a:cubicBezTo>
                      <a:pt x="191" y="0"/>
                      <a:pt x="0" y="191"/>
                      <a:pt x="0" y="441"/>
                    </a:cubicBezTo>
                    <a:cubicBezTo>
                      <a:pt x="8" y="704"/>
                      <a:pt x="219" y="876"/>
                      <a:pt x="439" y="876"/>
                    </a:cubicBezTo>
                    <a:cubicBezTo>
                      <a:pt x="548" y="876"/>
                      <a:pt x="660" y="833"/>
                      <a:pt x="751" y="739"/>
                    </a:cubicBezTo>
                    <a:cubicBezTo>
                      <a:pt x="1021" y="468"/>
                      <a:pt x="839" y="0"/>
                      <a:pt x="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9" name="Google Shape;2559;p91"/>
            <p:cNvGrpSpPr/>
            <p:nvPr/>
          </p:nvGrpSpPr>
          <p:grpSpPr>
            <a:xfrm>
              <a:off x="4556325" y="4103982"/>
              <a:ext cx="292429" cy="403308"/>
              <a:chOff x="5605250" y="1168900"/>
              <a:chExt cx="208075" cy="286950"/>
            </a:xfrm>
          </p:grpSpPr>
          <p:sp>
            <p:nvSpPr>
              <p:cNvPr id="2560" name="Google Shape;2560;p91"/>
              <p:cNvSpPr/>
              <p:nvPr/>
            </p:nvSpPr>
            <p:spPr>
              <a:xfrm>
                <a:off x="5605250" y="1168900"/>
                <a:ext cx="208075" cy="208375"/>
              </a:xfrm>
              <a:custGeom>
                <a:rect b="b" l="l" r="r" t="t"/>
                <a:pathLst>
                  <a:path extrusionOk="0" h="8335" w="8323">
                    <a:moveTo>
                      <a:pt x="4156" y="0"/>
                    </a:moveTo>
                    <a:cubicBezTo>
                      <a:pt x="1858" y="0"/>
                      <a:pt x="0" y="1870"/>
                      <a:pt x="0" y="4167"/>
                    </a:cubicBezTo>
                    <a:cubicBezTo>
                      <a:pt x="0" y="6465"/>
                      <a:pt x="1858" y="8335"/>
                      <a:pt x="4156" y="8335"/>
                    </a:cubicBezTo>
                    <a:cubicBezTo>
                      <a:pt x="6465" y="8335"/>
                      <a:pt x="8323" y="6465"/>
                      <a:pt x="8323" y="4167"/>
                    </a:cubicBezTo>
                    <a:cubicBezTo>
                      <a:pt x="8323" y="1870"/>
                      <a:pt x="6465" y="0"/>
                      <a:pt x="4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91"/>
              <p:cNvSpPr/>
              <p:nvPr/>
            </p:nvSpPr>
            <p:spPr>
              <a:xfrm>
                <a:off x="5709125" y="1168900"/>
                <a:ext cx="104200" cy="208375"/>
              </a:xfrm>
              <a:custGeom>
                <a:rect b="b" l="l" r="r" t="t"/>
                <a:pathLst>
                  <a:path extrusionOk="0" h="8335" w="4168">
                    <a:moveTo>
                      <a:pt x="1" y="0"/>
                    </a:moveTo>
                    <a:lnTo>
                      <a:pt x="1" y="8335"/>
                    </a:lnTo>
                    <a:cubicBezTo>
                      <a:pt x="2310" y="8335"/>
                      <a:pt x="4168" y="6465"/>
                      <a:pt x="4168" y="4167"/>
                    </a:cubicBezTo>
                    <a:cubicBezTo>
                      <a:pt x="4168" y="1870"/>
                      <a:pt x="231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91"/>
              <p:cNvSpPr/>
              <p:nvPr/>
            </p:nvSpPr>
            <p:spPr>
              <a:xfrm>
                <a:off x="5699600" y="1259300"/>
                <a:ext cx="19375" cy="196550"/>
              </a:xfrm>
              <a:custGeom>
                <a:rect b="b" l="l" r="r" t="t"/>
                <a:pathLst>
                  <a:path extrusionOk="0" h="7862" w="775">
                    <a:moveTo>
                      <a:pt x="388" y="1"/>
                    </a:moveTo>
                    <a:cubicBezTo>
                      <a:pt x="194" y="1"/>
                      <a:pt x="1" y="129"/>
                      <a:pt x="1" y="385"/>
                    </a:cubicBezTo>
                    <a:lnTo>
                      <a:pt x="1" y="7469"/>
                    </a:lnTo>
                    <a:cubicBezTo>
                      <a:pt x="1" y="7695"/>
                      <a:pt x="167" y="7862"/>
                      <a:pt x="394" y="7862"/>
                    </a:cubicBezTo>
                    <a:cubicBezTo>
                      <a:pt x="608" y="7862"/>
                      <a:pt x="775" y="7695"/>
                      <a:pt x="775" y="7469"/>
                    </a:cubicBezTo>
                    <a:lnTo>
                      <a:pt x="775" y="385"/>
                    </a:lnTo>
                    <a:cubicBezTo>
                      <a:pt x="775" y="129"/>
                      <a:pt x="581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91"/>
              <p:cNvSpPr/>
              <p:nvPr/>
            </p:nvSpPr>
            <p:spPr>
              <a:xfrm>
                <a:off x="5665375" y="1310575"/>
                <a:ext cx="43775" cy="36050"/>
              </a:xfrm>
              <a:custGeom>
                <a:rect b="b" l="l" r="r" t="t"/>
                <a:pathLst>
                  <a:path extrusionOk="0" h="1442" w="1751">
                    <a:moveTo>
                      <a:pt x="0" y="1"/>
                    </a:moveTo>
                    <a:lnTo>
                      <a:pt x="1751" y="1441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91"/>
              <p:cNvSpPr/>
              <p:nvPr/>
            </p:nvSpPr>
            <p:spPr>
              <a:xfrm>
                <a:off x="5651075" y="1300725"/>
                <a:ext cx="69100" cy="55725"/>
              </a:xfrm>
              <a:custGeom>
                <a:rect b="b" l="l" r="r" t="t"/>
                <a:pathLst>
                  <a:path extrusionOk="0" h="2229" w="2764">
                    <a:moveTo>
                      <a:pt x="571" y="0"/>
                    </a:moveTo>
                    <a:cubicBezTo>
                      <a:pt x="251" y="0"/>
                      <a:pt x="0" y="439"/>
                      <a:pt x="322" y="704"/>
                    </a:cubicBezTo>
                    <a:lnTo>
                      <a:pt x="2085" y="2145"/>
                    </a:lnTo>
                    <a:cubicBezTo>
                      <a:pt x="2156" y="2204"/>
                      <a:pt x="2239" y="2228"/>
                      <a:pt x="2335" y="2228"/>
                    </a:cubicBezTo>
                    <a:cubicBezTo>
                      <a:pt x="2442" y="2228"/>
                      <a:pt x="2561" y="2181"/>
                      <a:pt x="2632" y="2085"/>
                    </a:cubicBezTo>
                    <a:cubicBezTo>
                      <a:pt x="2763" y="1919"/>
                      <a:pt x="2739" y="1681"/>
                      <a:pt x="2573" y="1538"/>
                    </a:cubicBezTo>
                    <a:lnTo>
                      <a:pt x="822" y="97"/>
                    </a:lnTo>
                    <a:cubicBezTo>
                      <a:pt x="740" y="29"/>
                      <a:pt x="653" y="0"/>
                      <a:pt x="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91"/>
              <p:cNvSpPr/>
              <p:nvPr/>
            </p:nvSpPr>
            <p:spPr>
              <a:xfrm>
                <a:off x="5709125" y="1289150"/>
                <a:ext cx="31275" cy="29775"/>
              </a:xfrm>
              <a:custGeom>
                <a:rect b="b" l="l" r="r" t="t"/>
                <a:pathLst>
                  <a:path extrusionOk="0" h="1191" w="1251">
                    <a:moveTo>
                      <a:pt x="1" y="1191"/>
                    </a:moveTo>
                    <a:lnTo>
                      <a:pt x="1251" y="0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91"/>
              <p:cNvSpPr/>
              <p:nvPr/>
            </p:nvSpPr>
            <p:spPr>
              <a:xfrm>
                <a:off x="5696025" y="1279325"/>
                <a:ext cx="58350" cy="49425"/>
              </a:xfrm>
              <a:custGeom>
                <a:rect b="b" l="l" r="r" t="t"/>
                <a:pathLst>
                  <a:path extrusionOk="0" h="1977" w="2334">
                    <a:moveTo>
                      <a:pt x="1773" y="0"/>
                    </a:moveTo>
                    <a:cubicBezTo>
                      <a:pt x="1683" y="0"/>
                      <a:pt x="1588" y="35"/>
                      <a:pt x="1501" y="120"/>
                    </a:cubicBezTo>
                    <a:lnTo>
                      <a:pt x="263" y="1310"/>
                    </a:lnTo>
                    <a:cubicBezTo>
                      <a:pt x="1" y="1548"/>
                      <a:pt x="179" y="1977"/>
                      <a:pt x="537" y="1977"/>
                    </a:cubicBezTo>
                    <a:cubicBezTo>
                      <a:pt x="632" y="1977"/>
                      <a:pt x="727" y="1941"/>
                      <a:pt x="799" y="1870"/>
                    </a:cubicBezTo>
                    <a:lnTo>
                      <a:pt x="2049" y="679"/>
                    </a:lnTo>
                    <a:cubicBezTo>
                      <a:pt x="2334" y="403"/>
                      <a:pt x="2079" y="0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7" name="Google Shape;2567;p91"/>
            <p:cNvGrpSpPr/>
            <p:nvPr/>
          </p:nvGrpSpPr>
          <p:grpSpPr>
            <a:xfrm>
              <a:off x="4817863" y="3924404"/>
              <a:ext cx="314943" cy="582910"/>
              <a:chOff x="6691700" y="1068275"/>
              <a:chExt cx="221775" cy="410500"/>
            </a:xfrm>
          </p:grpSpPr>
          <p:sp>
            <p:nvSpPr>
              <p:cNvPr id="2568" name="Google Shape;2568;p91"/>
              <p:cNvSpPr/>
              <p:nvPr/>
            </p:nvSpPr>
            <p:spPr>
              <a:xfrm>
                <a:off x="6691700" y="1068275"/>
                <a:ext cx="221775" cy="317325"/>
              </a:xfrm>
              <a:custGeom>
                <a:rect b="b" l="l" r="r" t="t"/>
                <a:pathLst>
                  <a:path extrusionOk="0" h="12693" w="8871">
                    <a:moveTo>
                      <a:pt x="4429" y="1"/>
                    </a:moveTo>
                    <a:cubicBezTo>
                      <a:pt x="3810" y="1"/>
                      <a:pt x="0" y="3430"/>
                      <a:pt x="0" y="7657"/>
                    </a:cubicBezTo>
                    <a:cubicBezTo>
                      <a:pt x="0" y="11883"/>
                      <a:pt x="3715" y="12693"/>
                      <a:pt x="4429" y="12693"/>
                    </a:cubicBezTo>
                    <a:cubicBezTo>
                      <a:pt x="5144" y="12693"/>
                      <a:pt x="8870" y="11883"/>
                      <a:pt x="8870" y="7657"/>
                    </a:cubicBezTo>
                    <a:cubicBezTo>
                      <a:pt x="8870" y="3430"/>
                      <a:pt x="5060" y="1"/>
                      <a:pt x="4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91"/>
              <p:cNvSpPr/>
              <p:nvPr/>
            </p:nvSpPr>
            <p:spPr>
              <a:xfrm>
                <a:off x="6802425" y="1068275"/>
                <a:ext cx="111050" cy="317325"/>
              </a:xfrm>
              <a:custGeom>
                <a:rect b="b" l="l" r="r" t="t"/>
                <a:pathLst>
                  <a:path extrusionOk="0" h="12693" w="4442">
                    <a:moveTo>
                      <a:pt x="0" y="1"/>
                    </a:moveTo>
                    <a:lnTo>
                      <a:pt x="0" y="12693"/>
                    </a:lnTo>
                    <a:cubicBezTo>
                      <a:pt x="727" y="12693"/>
                      <a:pt x="4441" y="11883"/>
                      <a:pt x="4441" y="7657"/>
                    </a:cubicBezTo>
                    <a:cubicBezTo>
                      <a:pt x="4441" y="3430"/>
                      <a:pt x="631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91"/>
              <p:cNvSpPr/>
              <p:nvPr/>
            </p:nvSpPr>
            <p:spPr>
              <a:xfrm>
                <a:off x="6792600" y="1285875"/>
                <a:ext cx="19675" cy="192900"/>
              </a:xfrm>
              <a:custGeom>
                <a:rect b="b" l="l" r="r" t="t"/>
                <a:pathLst>
                  <a:path extrusionOk="0" h="7716" w="787">
                    <a:moveTo>
                      <a:pt x="393" y="0"/>
                    </a:moveTo>
                    <a:cubicBezTo>
                      <a:pt x="197" y="0"/>
                      <a:pt x="0" y="131"/>
                      <a:pt x="0" y="393"/>
                    </a:cubicBezTo>
                    <a:lnTo>
                      <a:pt x="0" y="7323"/>
                    </a:lnTo>
                    <a:cubicBezTo>
                      <a:pt x="0" y="7537"/>
                      <a:pt x="179" y="7716"/>
                      <a:pt x="393" y="7716"/>
                    </a:cubicBezTo>
                    <a:cubicBezTo>
                      <a:pt x="608" y="7716"/>
                      <a:pt x="786" y="7537"/>
                      <a:pt x="786" y="7323"/>
                    </a:cubicBezTo>
                    <a:lnTo>
                      <a:pt x="786" y="393"/>
                    </a:lnTo>
                    <a:cubicBezTo>
                      <a:pt x="786" y="131"/>
                      <a:pt x="59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91"/>
              <p:cNvSpPr/>
              <p:nvPr/>
            </p:nvSpPr>
            <p:spPr>
              <a:xfrm>
                <a:off x="6759550" y="1295700"/>
                <a:ext cx="42900" cy="48825"/>
              </a:xfrm>
              <a:custGeom>
                <a:rect b="b" l="l" r="r" t="t"/>
                <a:pathLst>
                  <a:path extrusionOk="0" h="1953" w="1716">
                    <a:moveTo>
                      <a:pt x="1" y="0"/>
                    </a:moveTo>
                    <a:lnTo>
                      <a:pt x="1715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91"/>
              <p:cNvSpPr/>
              <p:nvPr/>
            </p:nvSpPr>
            <p:spPr>
              <a:xfrm>
                <a:off x="6744850" y="1285400"/>
                <a:ext cx="70600" cy="69000"/>
              </a:xfrm>
              <a:custGeom>
                <a:rect b="b" l="l" r="r" t="t"/>
                <a:pathLst>
                  <a:path extrusionOk="0" h="2760" w="2824">
                    <a:moveTo>
                      <a:pt x="571" y="1"/>
                    </a:moveTo>
                    <a:cubicBezTo>
                      <a:pt x="271" y="1"/>
                      <a:pt x="0" y="383"/>
                      <a:pt x="291" y="674"/>
                    </a:cubicBezTo>
                    <a:lnTo>
                      <a:pt x="2006" y="2627"/>
                    </a:lnTo>
                    <a:cubicBezTo>
                      <a:pt x="2071" y="2703"/>
                      <a:pt x="2166" y="2759"/>
                      <a:pt x="2273" y="2759"/>
                    </a:cubicBezTo>
                    <a:cubicBezTo>
                      <a:pt x="2283" y="2759"/>
                      <a:pt x="2293" y="2759"/>
                      <a:pt x="2303" y="2758"/>
                    </a:cubicBezTo>
                    <a:cubicBezTo>
                      <a:pt x="2308" y="2758"/>
                      <a:pt x="2313" y="2758"/>
                      <a:pt x="2318" y="2758"/>
                    </a:cubicBezTo>
                    <a:cubicBezTo>
                      <a:pt x="2642" y="2758"/>
                      <a:pt x="2824" y="2361"/>
                      <a:pt x="2601" y="2115"/>
                    </a:cubicBezTo>
                    <a:lnTo>
                      <a:pt x="875" y="162"/>
                    </a:lnTo>
                    <a:cubicBezTo>
                      <a:pt x="785" y="48"/>
                      <a:pt x="676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91"/>
              <p:cNvSpPr/>
              <p:nvPr/>
            </p:nvSpPr>
            <p:spPr>
              <a:xfrm>
                <a:off x="6802425" y="1295700"/>
                <a:ext cx="43175" cy="48825"/>
              </a:xfrm>
              <a:custGeom>
                <a:rect b="b" l="l" r="r" t="t"/>
                <a:pathLst>
                  <a:path extrusionOk="0" h="1953" w="1727">
                    <a:moveTo>
                      <a:pt x="1727" y="0"/>
                    </a:moveTo>
                    <a:lnTo>
                      <a:pt x="0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91"/>
              <p:cNvSpPr/>
              <p:nvPr/>
            </p:nvSpPr>
            <p:spPr>
              <a:xfrm>
                <a:off x="6789325" y="1285400"/>
                <a:ext cx="70700" cy="69000"/>
              </a:xfrm>
              <a:custGeom>
                <a:rect b="b" l="l" r="r" t="t"/>
                <a:pathLst>
                  <a:path extrusionOk="0" h="2760" w="2828">
                    <a:moveTo>
                      <a:pt x="2252" y="1"/>
                    </a:moveTo>
                    <a:cubicBezTo>
                      <a:pt x="2147" y="1"/>
                      <a:pt x="2040" y="48"/>
                      <a:pt x="1953" y="162"/>
                    </a:cubicBezTo>
                    <a:lnTo>
                      <a:pt x="227" y="2115"/>
                    </a:lnTo>
                    <a:cubicBezTo>
                      <a:pt x="0" y="2365"/>
                      <a:pt x="191" y="2758"/>
                      <a:pt x="524" y="2758"/>
                    </a:cubicBezTo>
                    <a:cubicBezTo>
                      <a:pt x="535" y="2759"/>
                      <a:pt x="545" y="2759"/>
                      <a:pt x="555" y="2759"/>
                    </a:cubicBezTo>
                    <a:cubicBezTo>
                      <a:pt x="662" y="2759"/>
                      <a:pt x="757" y="2703"/>
                      <a:pt x="822" y="2627"/>
                    </a:cubicBezTo>
                    <a:lnTo>
                      <a:pt x="2536" y="674"/>
                    </a:lnTo>
                    <a:cubicBezTo>
                      <a:pt x="2827" y="383"/>
                      <a:pt x="2550" y="1"/>
                      <a:pt x="2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5" name="Google Shape;2575;p91"/>
          <p:cNvSpPr txBox="1"/>
          <p:nvPr/>
        </p:nvSpPr>
        <p:spPr>
          <a:xfrm>
            <a:off x="779975" y="462500"/>
            <a:ext cx="1948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0">
                <a:solidFill>
                  <a:srgbClr val="2E2345"/>
                </a:solidFill>
                <a:latin typeface="Bitter Medium"/>
                <a:ea typeface="Bitter Medium"/>
                <a:cs typeface="Bitter Medium"/>
                <a:sym typeface="Bitter Medium"/>
              </a:rPr>
              <a:t>06</a:t>
            </a:r>
            <a:endParaRPr sz="10000">
              <a:solidFill>
                <a:srgbClr val="2E2345"/>
              </a:solidFill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sp>
        <p:nvSpPr>
          <p:cNvPr id="2576" name="Google Shape;2576;p91"/>
          <p:cNvSpPr txBox="1"/>
          <p:nvPr/>
        </p:nvSpPr>
        <p:spPr>
          <a:xfrm>
            <a:off x="702850" y="1667900"/>
            <a:ext cx="4617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conclusion &amp; future work</a:t>
            </a:r>
            <a:endParaRPr b="1" sz="65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77" name="Google Shape;2577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92"/>
          <p:cNvSpPr txBox="1"/>
          <p:nvPr/>
        </p:nvSpPr>
        <p:spPr>
          <a:xfrm>
            <a:off x="4680200" y="826600"/>
            <a:ext cx="2819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83" name="Google Shape;2583;p92"/>
          <p:cNvSpPr txBox="1"/>
          <p:nvPr/>
        </p:nvSpPr>
        <p:spPr>
          <a:xfrm>
            <a:off x="512700" y="574650"/>
            <a:ext cx="81186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zh-CN" sz="1650">
                <a:highlight>
                  <a:srgbClr val="FFFFFF"/>
                </a:highlight>
              </a:rPr>
              <a:t>All features except </a:t>
            </a:r>
            <a:r>
              <a:rPr b="1" lang="zh-CN" sz="1650">
                <a:solidFill>
                  <a:srgbClr val="980000"/>
                </a:solidFill>
                <a:highlight>
                  <a:srgbClr val="FFFFFF"/>
                </a:highlight>
              </a:rPr>
              <a:t>‘indus’</a:t>
            </a:r>
            <a:r>
              <a:rPr b="1" lang="zh-CN" sz="1650">
                <a:highlight>
                  <a:srgbClr val="FFFFFF"/>
                </a:highlight>
              </a:rPr>
              <a:t> </a:t>
            </a:r>
            <a:r>
              <a:rPr lang="zh-CN" sz="1650">
                <a:highlight>
                  <a:srgbClr val="FFFFFF"/>
                </a:highlight>
              </a:rPr>
              <a:t>was selected by Lasso regression as influential features for the house price in Boston. </a:t>
            </a:r>
            <a:r>
              <a:rPr b="1" lang="zh-CN" sz="1650">
                <a:solidFill>
                  <a:srgbClr val="980000"/>
                </a:solidFill>
                <a:highlight>
                  <a:srgbClr val="FFFFFF"/>
                </a:highlight>
              </a:rPr>
              <a:t>12</a:t>
            </a:r>
            <a:r>
              <a:rPr lang="zh-CN" sz="1650">
                <a:highlight>
                  <a:srgbClr val="FFFFFF"/>
                </a:highlight>
              </a:rPr>
              <a:t> out of 13 were selected by Lasso.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zh-CN" sz="1650">
                <a:highlight>
                  <a:srgbClr val="FFFFFF"/>
                </a:highlight>
              </a:rPr>
              <a:t>The MSE of the </a:t>
            </a:r>
            <a:r>
              <a:rPr lang="zh-CN" sz="1650">
                <a:highlight>
                  <a:srgbClr val="FFFFFF"/>
                </a:highlight>
              </a:rPr>
              <a:t>model</a:t>
            </a:r>
            <a:r>
              <a:rPr lang="zh-CN" sz="1650">
                <a:highlight>
                  <a:srgbClr val="FFFFFF"/>
                </a:highlight>
              </a:rPr>
              <a:t> on testing set is around </a:t>
            </a:r>
            <a:r>
              <a:rPr b="1" lang="zh-CN" sz="1650">
                <a:solidFill>
                  <a:srgbClr val="980000"/>
                </a:solidFill>
                <a:highlight>
                  <a:srgbClr val="FFFFFF"/>
                </a:highlight>
              </a:rPr>
              <a:t>0.0384</a:t>
            </a:r>
            <a:r>
              <a:rPr lang="zh-CN" sz="1650">
                <a:highlight>
                  <a:srgbClr val="FFFFFF"/>
                </a:highlight>
              </a:rPr>
              <a:t>, its square root RMSE is around </a:t>
            </a:r>
            <a:r>
              <a:rPr b="1" lang="zh-CN" sz="1650">
                <a:solidFill>
                  <a:srgbClr val="980000"/>
                </a:solidFill>
                <a:highlight>
                  <a:srgbClr val="FFFFFF"/>
                </a:highlight>
              </a:rPr>
              <a:t>0.1959</a:t>
            </a:r>
            <a:r>
              <a:rPr lang="zh-CN" sz="1650">
                <a:highlight>
                  <a:srgbClr val="FFFFFF"/>
                </a:highlight>
              </a:rPr>
              <a:t>, which indicates that the model has a satisfying </a:t>
            </a:r>
            <a:r>
              <a:rPr lang="zh-CN" sz="1650">
                <a:highlight>
                  <a:srgbClr val="FFFFFF"/>
                </a:highlight>
              </a:rPr>
              <a:t>performance</a:t>
            </a:r>
            <a:r>
              <a:rPr lang="zh-CN" sz="1650">
                <a:highlight>
                  <a:srgbClr val="FFFFFF"/>
                </a:highlight>
              </a:rPr>
              <a:t>.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zh-CN" sz="1650">
                <a:highlight>
                  <a:srgbClr val="FFFFFF"/>
                </a:highlight>
              </a:rPr>
              <a:t>Among multiple linear regression, polynomial regression, ridge regression and lasso regression, </a:t>
            </a:r>
            <a:r>
              <a:rPr b="1" lang="zh-CN" sz="1650">
                <a:solidFill>
                  <a:srgbClr val="980000"/>
                </a:solidFill>
                <a:highlight>
                  <a:srgbClr val="FFFFFF"/>
                </a:highlight>
              </a:rPr>
              <a:t>polynomial regression</a:t>
            </a:r>
            <a:r>
              <a:rPr lang="zh-CN" sz="1650">
                <a:highlight>
                  <a:srgbClr val="FFFFFF"/>
                </a:highlight>
              </a:rPr>
              <a:t> resulted in the best performance.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zh-CN" sz="1650">
                <a:highlight>
                  <a:srgbClr val="FFFFFF"/>
                </a:highlight>
              </a:rPr>
              <a:t>Adjustments according the the reference article didn’t improve the performance of the Lasso model. Yet, a </a:t>
            </a:r>
            <a:r>
              <a:rPr lang="zh-CN" sz="1650">
                <a:highlight>
                  <a:srgbClr val="FFFFFF"/>
                </a:highlight>
              </a:rPr>
              <a:t>simpler</a:t>
            </a:r>
            <a:r>
              <a:rPr lang="zh-CN" sz="1650">
                <a:highlight>
                  <a:srgbClr val="FFFFFF"/>
                </a:highlight>
              </a:rPr>
              <a:t> Lasso model was derived. </a:t>
            </a:r>
            <a:endParaRPr sz="1650">
              <a:highlight>
                <a:srgbClr val="FFFFFF"/>
              </a:highlight>
            </a:endParaRPr>
          </a:p>
        </p:txBody>
      </p:sp>
      <p:sp>
        <p:nvSpPr>
          <p:cNvPr id="2584" name="Google Shape;2584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93"/>
          <p:cNvSpPr txBox="1"/>
          <p:nvPr/>
        </p:nvSpPr>
        <p:spPr>
          <a:xfrm>
            <a:off x="4680200" y="826600"/>
            <a:ext cx="2819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90" name="Google Shape;2590;p93"/>
          <p:cNvSpPr txBox="1"/>
          <p:nvPr/>
        </p:nvSpPr>
        <p:spPr>
          <a:xfrm>
            <a:off x="825300" y="828600"/>
            <a:ext cx="74934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zh-CN" sz="1650">
                <a:highlight>
                  <a:srgbClr val="FFFFFF"/>
                </a:highlight>
              </a:rPr>
              <a:t>We didn’t manage to reproduce the good performance Lasso regression model in the article. However, we guess some further </a:t>
            </a:r>
            <a:r>
              <a:rPr lang="zh-CN" sz="1650">
                <a:highlight>
                  <a:srgbClr val="FFFFFF"/>
                </a:highlight>
              </a:rPr>
              <a:t>adjustments</a:t>
            </a:r>
            <a:r>
              <a:rPr lang="zh-CN" sz="1650">
                <a:highlight>
                  <a:srgbClr val="FFFFFF"/>
                </a:highlight>
              </a:rPr>
              <a:t> may lead us to the right path: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❏"/>
            </a:pPr>
            <a:r>
              <a:rPr lang="zh-CN" sz="1650">
                <a:highlight>
                  <a:srgbClr val="FFFFFF"/>
                </a:highlight>
              </a:rPr>
              <a:t>Standarlize all the features and the house price;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❏"/>
            </a:pPr>
            <a:r>
              <a:rPr lang="zh-CN" sz="1650">
                <a:highlight>
                  <a:srgbClr val="FFFFFF"/>
                </a:highlight>
              </a:rPr>
              <a:t>Try another encoding method on the categorical variables;</a:t>
            </a:r>
            <a:endParaRPr sz="16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❏"/>
            </a:pPr>
            <a:r>
              <a:rPr lang="zh-CN" sz="1650">
                <a:highlight>
                  <a:srgbClr val="FFFFFF"/>
                </a:highlight>
              </a:rPr>
              <a:t>Boost the sample size.</a:t>
            </a:r>
            <a:endParaRPr sz="16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</a:endParaRPr>
          </a:p>
        </p:txBody>
      </p:sp>
      <p:sp>
        <p:nvSpPr>
          <p:cNvPr id="2591" name="Google Shape;2591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94"/>
          <p:cNvSpPr txBox="1"/>
          <p:nvPr>
            <p:ph type="title"/>
          </p:nvPr>
        </p:nvSpPr>
        <p:spPr>
          <a:xfrm>
            <a:off x="351825" y="419825"/>
            <a:ext cx="7251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900"/>
              <a:t>References</a:t>
            </a:r>
            <a:endParaRPr sz="4900"/>
          </a:p>
        </p:txBody>
      </p:sp>
      <p:sp>
        <p:nvSpPr>
          <p:cNvPr id="2597" name="Google Shape;2597;p94"/>
          <p:cNvSpPr txBox="1"/>
          <p:nvPr>
            <p:ph idx="1" type="body"/>
          </p:nvPr>
        </p:nvSpPr>
        <p:spPr>
          <a:xfrm>
            <a:off x="203400" y="1336200"/>
            <a:ext cx="87372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"/>
              <a:buAutoNum type="arabicPeriod"/>
            </a:pPr>
            <a:r>
              <a:rPr lang="zh-CN" sz="1800">
                <a:latin typeface="Times"/>
                <a:ea typeface="Times"/>
                <a:cs typeface="Times"/>
                <a:sym typeface="Times"/>
              </a:rPr>
              <a:t>Sanyal, S., Biswas, S. K., Das, D., Chakraborty, M., &amp; Purkayastha, B. (2022, June). Boston house price prediction using regression models. </a:t>
            </a:r>
            <a:r>
              <a:rPr i="1" lang="zh-CN" sz="1800">
                <a:latin typeface="Times"/>
                <a:ea typeface="Times"/>
                <a:cs typeface="Times"/>
                <a:sym typeface="Times"/>
              </a:rPr>
              <a:t>In 2022 2nd International Conference on Intelligent Technologies (CONIT) </a:t>
            </a:r>
            <a:r>
              <a:rPr lang="zh-CN" sz="1800">
                <a:latin typeface="Times"/>
                <a:ea typeface="Times"/>
                <a:cs typeface="Times"/>
                <a:sym typeface="Times"/>
              </a:rPr>
              <a:t>(pp. 1-6). IEEE.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"/>
              <a:buAutoNum type="arabicPeriod"/>
            </a:pPr>
            <a:r>
              <a:rPr lang="zh-CN" sz="1800">
                <a:latin typeface="Times"/>
                <a:ea typeface="Times"/>
                <a:cs typeface="Times"/>
                <a:sym typeface="Times"/>
              </a:rPr>
              <a:t>Zhao, R. (2020). Analysis of the Correlation between Housing Price Data in Boston Based on the Regression Method.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"/>
              <a:buAutoNum type="arabicPeriod"/>
            </a:pPr>
            <a:r>
              <a:rPr lang="zh-CN" sz="1800">
                <a:latin typeface="Times"/>
                <a:ea typeface="Times"/>
                <a:cs typeface="Times"/>
                <a:sym typeface="Times"/>
              </a:rPr>
              <a:t>Xin, S. J., &amp; Khalid, K. (2018). Modelling house price using ridge regression and lasso regression. </a:t>
            </a:r>
            <a:r>
              <a:rPr i="1" lang="zh-CN" sz="1800">
                <a:latin typeface="Times"/>
                <a:ea typeface="Times"/>
                <a:cs typeface="Times"/>
                <a:sym typeface="Times"/>
              </a:rPr>
              <a:t>International Journal of Engineering &amp; Technology</a:t>
            </a:r>
            <a:r>
              <a:rPr lang="zh-CN" sz="1800">
                <a:latin typeface="Times"/>
                <a:ea typeface="Times"/>
                <a:cs typeface="Times"/>
                <a:sym typeface="Times"/>
              </a:rPr>
              <a:t>, 7(4.30), 498-501.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"/>
              <a:buAutoNum type="arabicPeriod"/>
            </a:pPr>
            <a:r>
              <a:rPr lang="zh-CN" sz="1800">
                <a:latin typeface="Times"/>
                <a:ea typeface="Times"/>
                <a:cs typeface="Times"/>
                <a:sym typeface="Times"/>
              </a:rPr>
              <a:t>Wang, Y., &amp; Zhao, Q. (2022, March). House Price Prediction Based on Machine Learning: A Case of King County. </a:t>
            </a:r>
            <a:r>
              <a:rPr i="1" lang="zh-CN" sz="1800">
                <a:latin typeface="Times"/>
                <a:ea typeface="Times"/>
                <a:cs typeface="Times"/>
                <a:sym typeface="Times"/>
              </a:rPr>
              <a:t>In 2022 7th International Conference on Financial Innovation and Economic Development (ICFIED 2022) </a:t>
            </a:r>
            <a:r>
              <a:rPr lang="zh-CN" sz="1800">
                <a:latin typeface="Times"/>
                <a:ea typeface="Times"/>
                <a:cs typeface="Times"/>
                <a:sym typeface="Times"/>
              </a:rPr>
              <a:t>(pp. 1547-1555). Atlantis Press.</a:t>
            </a:r>
            <a:endParaRPr sz="18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98" name="Google Shape;2598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oogle Shape;2603;p95"/>
          <p:cNvGrpSpPr/>
          <p:nvPr/>
        </p:nvGrpSpPr>
        <p:grpSpPr>
          <a:xfrm>
            <a:off x="2095875" y="2571754"/>
            <a:ext cx="7048135" cy="2339673"/>
            <a:chOff x="4180550" y="2212179"/>
            <a:chExt cx="7048135" cy="2339673"/>
          </a:xfrm>
        </p:grpSpPr>
        <p:grpSp>
          <p:nvGrpSpPr>
            <p:cNvPr id="2604" name="Google Shape;2604;p95"/>
            <p:cNvGrpSpPr/>
            <p:nvPr/>
          </p:nvGrpSpPr>
          <p:grpSpPr>
            <a:xfrm>
              <a:off x="4180550" y="2212179"/>
              <a:ext cx="7048135" cy="2339673"/>
              <a:chOff x="4180550" y="2212179"/>
              <a:chExt cx="7048135" cy="2339673"/>
            </a:xfrm>
          </p:grpSpPr>
          <p:sp>
            <p:nvSpPr>
              <p:cNvPr id="2605" name="Google Shape;2605;p95"/>
              <p:cNvSpPr/>
              <p:nvPr/>
            </p:nvSpPr>
            <p:spPr>
              <a:xfrm>
                <a:off x="8160481" y="3468190"/>
                <a:ext cx="881727" cy="1006624"/>
              </a:xfrm>
              <a:custGeom>
                <a:rect b="b" l="l" r="r" t="t"/>
                <a:pathLst>
                  <a:path extrusionOk="0" h="32053" w="28076">
                    <a:moveTo>
                      <a:pt x="14038" y="1"/>
                    </a:moveTo>
                    <a:lnTo>
                      <a:pt x="0" y="18503"/>
                    </a:lnTo>
                    <a:lnTo>
                      <a:pt x="0" y="32052"/>
                    </a:lnTo>
                    <a:lnTo>
                      <a:pt x="28075" y="32052"/>
                    </a:lnTo>
                    <a:lnTo>
                      <a:pt x="28075" y="18503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95"/>
              <p:cNvSpPr/>
              <p:nvPr/>
            </p:nvSpPr>
            <p:spPr>
              <a:xfrm>
                <a:off x="5503429" y="3142520"/>
                <a:ext cx="1121033" cy="1333425"/>
              </a:xfrm>
              <a:custGeom>
                <a:rect b="b" l="l" r="r" t="t"/>
                <a:pathLst>
                  <a:path extrusionOk="0" h="42459" w="35696">
                    <a:moveTo>
                      <a:pt x="17848" y="0"/>
                    </a:moveTo>
                    <a:lnTo>
                      <a:pt x="1" y="10585"/>
                    </a:lnTo>
                    <a:lnTo>
                      <a:pt x="1" y="42458"/>
                    </a:lnTo>
                    <a:lnTo>
                      <a:pt x="35696" y="42458"/>
                    </a:lnTo>
                    <a:lnTo>
                      <a:pt x="35696" y="10585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95"/>
              <p:cNvSpPr/>
              <p:nvPr/>
            </p:nvSpPr>
            <p:spPr>
              <a:xfrm>
                <a:off x="8242325" y="3469325"/>
                <a:ext cx="709028" cy="990891"/>
              </a:xfrm>
              <a:custGeom>
                <a:rect b="b" l="l" r="r" t="t"/>
                <a:pathLst>
                  <a:path extrusionOk="0" h="31552" w="20694">
                    <a:moveTo>
                      <a:pt x="10716" y="7537"/>
                    </a:moveTo>
                    <a:lnTo>
                      <a:pt x="10776" y="7597"/>
                    </a:lnTo>
                    <a:lnTo>
                      <a:pt x="10716" y="7597"/>
                    </a:lnTo>
                    <a:lnTo>
                      <a:pt x="10716" y="7537"/>
                    </a:lnTo>
                    <a:close/>
                    <a:moveTo>
                      <a:pt x="10276" y="8037"/>
                    </a:moveTo>
                    <a:lnTo>
                      <a:pt x="10276" y="13847"/>
                    </a:lnTo>
                    <a:lnTo>
                      <a:pt x="6251" y="13847"/>
                    </a:lnTo>
                    <a:lnTo>
                      <a:pt x="6251" y="8037"/>
                    </a:lnTo>
                    <a:close/>
                    <a:moveTo>
                      <a:pt x="14740" y="8037"/>
                    </a:moveTo>
                    <a:lnTo>
                      <a:pt x="14740" y="13681"/>
                    </a:lnTo>
                    <a:lnTo>
                      <a:pt x="14574" y="13847"/>
                    </a:lnTo>
                    <a:lnTo>
                      <a:pt x="10716" y="13847"/>
                    </a:lnTo>
                    <a:lnTo>
                      <a:pt x="10716" y="8037"/>
                    </a:lnTo>
                    <a:close/>
                    <a:moveTo>
                      <a:pt x="10276" y="0"/>
                    </a:moveTo>
                    <a:lnTo>
                      <a:pt x="10276" y="6870"/>
                    </a:lnTo>
                    <a:lnTo>
                      <a:pt x="7251" y="3858"/>
                    </a:lnTo>
                    <a:lnTo>
                      <a:pt x="6942" y="4180"/>
                    </a:lnTo>
                    <a:lnTo>
                      <a:pt x="10276" y="7501"/>
                    </a:lnTo>
                    <a:lnTo>
                      <a:pt x="10276" y="7597"/>
                    </a:lnTo>
                    <a:lnTo>
                      <a:pt x="4918" y="7597"/>
                    </a:lnTo>
                    <a:lnTo>
                      <a:pt x="4918" y="8037"/>
                    </a:lnTo>
                    <a:lnTo>
                      <a:pt x="5811" y="8037"/>
                    </a:lnTo>
                    <a:lnTo>
                      <a:pt x="5811" y="13419"/>
                    </a:lnTo>
                    <a:lnTo>
                      <a:pt x="2787" y="10407"/>
                    </a:lnTo>
                    <a:lnTo>
                      <a:pt x="2477" y="10728"/>
                    </a:lnTo>
                    <a:lnTo>
                      <a:pt x="5596" y="13847"/>
                    </a:lnTo>
                    <a:lnTo>
                      <a:pt x="0" y="13847"/>
                    </a:lnTo>
                    <a:lnTo>
                      <a:pt x="0" y="14288"/>
                    </a:lnTo>
                    <a:lnTo>
                      <a:pt x="5811" y="14288"/>
                    </a:lnTo>
                    <a:lnTo>
                      <a:pt x="5811" y="31552"/>
                    </a:lnTo>
                    <a:lnTo>
                      <a:pt x="6251" y="31552"/>
                    </a:lnTo>
                    <a:lnTo>
                      <a:pt x="6251" y="14288"/>
                    </a:lnTo>
                    <a:lnTo>
                      <a:pt x="10276" y="14288"/>
                    </a:lnTo>
                    <a:lnTo>
                      <a:pt x="10276" y="31552"/>
                    </a:lnTo>
                    <a:lnTo>
                      <a:pt x="10716" y="31552"/>
                    </a:lnTo>
                    <a:lnTo>
                      <a:pt x="10716" y="14288"/>
                    </a:lnTo>
                    <a:lnTo>
                      <a:pt x="14740" y="14288"/>
                    </a:lnTo>
                    <a:lnTo>
                      <a:pt x="14740" y="31552"/>
                    </a:lnTo>
                    <a:lnTo>
                      <a:pt x="15181" y="31552"/>
                    </a:lnTo>
                    <a:lnTo>
                      <a:pt x="15181" y="14288"/>
                    </a:lnTo>
                    <a:lnTo>
                      <a:pt x="20694" y="14288"/>
                    </a:lnTo>
                    <a:lnTo>
                      <a:pt x="20694" y="13847"/>
                    </a:lnTo>
                    <a:lnTo>
                      <a:pt x="15205" y="13847"/>
                    </a:lnTo>
                    <a:lnTo>
                      <a:pt x="18312" y="10728"/>
                    </a:lnTo>
                    <a:lnTo>
                      <a:pt x="18003" y="10407"/>
                    </a:lnTo>
                    <a:lnTo>
                      <a:pt x="15181" y="13228"/>
                    </a:lnTo>
                    <a:lnTo>
                      <a:pt x="15181" y="8037"/>
                    </a:lnTo>
                    <a:lnTo>
                      <a:pt x="15776" y="8037"/>
                    </a:lnTo>
                    <a:lnTo>
                      <a:pt x="15776" y="7597"/>
                    </a:lnTo>
                    <a:lnTo>
                      <a:pt x="10883" y="7597"/>
                    </a:lnTo>
                    <a:lnTo>
                      <a:pt x="14300" y="4180"/>
                    </a:lnTo>
                    <a:lnTo>
                      <a:pt x="13978" y="3858"/>
                    </a:lnTo>
                    <a:lnTo>
                      <a:pt x="10716" y="7132"/>
                    </a:lnTo>
                    <a:lnTo>
                      <a:pt x="107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95"/>
              <p:cNvSpPr/>
              <p:nvPr/>
            </p:nvSpPr>
            <p:spPr>
              <a:xfrm>
                <a:off x="5444350" y="3157875"/>
                <a:ext cx="1190564" cy="1321112"/>
              </a:xfrm>
              <a:custGeom>
                <a:rect b="b" l="l" r="r" t="t"/>
                <a:pathLst>
                  <a:path extrusionOk="0" h="41185" w="37910">
                    <a:moveTo>
                      <a:pt x="19289" y="7132"/>
                    </a:moveTo>
                    <a:lnTo>
                      <a:pt x="19289" y="13443"/>
                    </a:lnTo>
                    <a:lnTo>
                      <a:pt x="11895" y="13443"/>
                    </a:lnTo>
                    <a:lnTo>
                      <a:pt x="11895" y="7132"/>
                    </a:lnTo>
                    <a:close/>
                    <a:moveTo>
                      <a:pt x="27694" y="7132"/>
                    </a:moveTo>
                    <a:lnTo>
                      <a:pt x="27694" y="13443"/>
                    </a:lnTo>
                    <a:lnTo>
                      <a:pt x="20289" y="13443"/>
                    </a:lnTo>
                    <a:lnTo>
                      <a:pt x="20289" y="7132"/>
                    </a:lnTo>
                    <a:close/>
                    <a:moveTo>
                      <a:pt x="19289" y="14491"/>
                    </a:moveTo>
                    <a:lnTo>
                      <a:pt x="19289" y="24670"/>
                    </a:lnTo>
                    <a:lnTo>
                      <a:pt x="11895" y="24670"/>
                    </a:lnTo>
                    <a:lnTo>
                      <a:pt x="11883" y="14491"/>
                    </a:lnTo>
                    <a:close/>
                    <a:moveTo>
                      <a:pt x="27694" y="14491"/>
                    </a:moveTo>
                    <a:lnTo>
                      <a:pt x="27694" y="24670"/>
                    </a:lnTo>
                    <a:lnTo>
                      <a:pt x="20289" y="24670"/>
                    </a:lnTo>
                    <a:lnTo>
                      <a:pt x="20289" y="14491"/>
                    </a:lnTo>
                    <a:close/>
                    <a:moveTo>
                      <a:pt x="14609" y="25706"/>
                    </a:moveTo>
                    <a:lnTo>
                      <a:pt x="14431" y="25861"/>
                    </a:lnTo>
                    <a:lnTo>
                      <a:pt x="11883" y="27956"/>
                    </a:lnTo>
                    <a:lnTo>
                      <a:pt x="11883" y="25706"/>
                    </a:lnTo>
                    <a:close/>
                    <a:moveTo>
                      <a:pt x="27694" y="25706"/>
                    </a:moveTo>
                    <a:lnTo>
                      <a:pt x="27694" y="27956"/>
                    </a:lnTo>
                    <a:lnTo>
                      <a:pt x="25146" y="25861"/>
                    </a:lnTo>
                    <a:lnTo>
                      <a:pt x="24968" y="25706"/>
                    </a:lnTo>
                    <a:close/>
                    <a:moveTo>
                      <a:pt x="19300" y="25706"/>
                    </a:moveTo>
                    <a:lnTo>
                      <a:pt x="19289" y="28540"/>
                    </a:lnTo>
                    <a:lnTo>
                      <a:pt x="16050" y="25861"/>
                    </a:lnTo>
                    <a:lnTo>
                      <a:pt x="15871" y="25706"/>
                    </a:lnTo>
                    <a:close/>
                    <a:moveTo>
                      <a:pt x="23706" y="25706"/>
                    </a:moveTo>
                    <a:lnTo>
                      <a:pt x="23527" y="25861"/>
                    </a:lnTo>
                    <a:lnTo>
                      <a:pt x="20289" y="28540"/>
                    </a:lnTo>
                    <a:lnTo>
                      <a:pt x="20289" y="25706"/>
                    </a:lnTo>
                    <a:close/>
                    <a:moveTo>
                      <a:pt x="32171" y="25706"/>
                    </a:moveTo>
                    <a:lnTo>
                      <a:pt x="28683" y="28576"/>
                    </a:lnTo>
                    <a:lnTo>
                      <a:pt x="28683" y="25706"/>
                    </a:lnTo>
                    <a:close/>
                    <a:moveTo>
                      <a:pt x="10895" y="25706"/>
                    </a:moveTo>
                    <a:lnTo>
                      <a:pt x="10895" y="28588"/>
                    </a:lnTo>
                    <a:lnTo>
                      <a:pt x="7406" y="25706"/>
                    </a:lnTo>
                    <a:close/>
                    <a:moveTo>
                      <a:pt x="6775" y="26528"/>
                    </a:moveTo>
                    <a:lnTo>
                      <a:pt x="9823" y="29016"/>
                    </a:lnTo>
                    <a:lnTo>
                      <a:pt x="3739" y="29016"/>
                    </a:lnTo>
                    <a:lnTo>
                      <a:pt x="6775" y="26528"/>
                    </a:lnTo>
                    <a:close/>
                    <a:moveTo>
                      <a:pt x="32802" y="26516"/>
                    </a:moveTo>
                    <a:lnTo>
                      <a:pt x="35838" y="29016"/>
                    </a:lnTo>
                    <a:lnTo>
                      <a:pt x="29766" y="29016"/>
                    </a:lnTo>
                    <a:lnTo>
                      <a:pt x="32802" y="26516"/>
                    </a:lnTo>
                    <a:close/>
                    <a:moveTo>
                      <a:pt x="15240" y="26528"/>
                    </a:moveTo>
                    <a:lnTo>
                      <a:pt x="18277" y="29028"/>
                    </a:lnTo>
                    <a:lnTo>
                      <a:pt x="12204" y="29028"/>
                    </a:lnTo>
                    <a:lnTo>
                      <a:pt x="15240" y="26528"/>
                    </a:lnTo>
                    <a:close/>
                    <a:moveTo>
                      <a:pt x="24337" y="26528"/>
                    </a:moveTo>
                    <a:lnTo>
                      <a:pt x="27385" y="29028"/>
                    </a:lnTo>
                    <a:lnTo>
                      <a:pt x="21301" y="29028"/>
                    </a:lnTo>
                    <a:lnTo>
                      <a:pt x="24337" y="26528"/>
                    </a:lnTo>
                    <a:close/>
                    <a:moveTo>
                      <a:pt x="19289" y="30064"/>
                    </a:moveTo>
                    <a:lnTo>
                      <a:pt x="19289" y="40148"/>
                    </a:lnTo>
                    <a:lnTo>
                      <a:pt x="11895" y="40148"/>
                    </a:lnTo>
                    <a:lnTo>
                      <a:pt x="11895" y="30064"/>
                    </a:lnTo>
                    <a:close/>
                    <a:moveTo>
                      <a:pt x="27694" y="30064"/>
                    </a:moveTo>
                    <a:lnTo>
                      <a:pt x="27694" y="40148"/>
                    </a:lnTo>
                    <a:lnTo>
                      <a:pt x="20289" y="40148"/>
                    </a:lnTo>
                    <a:lnTo>
                      <a:pt x="20289" y="30064"/>
                    </a:lnTo>
                    <a:close/>
                    <a:moveTo>
                      <a:pt x="19289" y="1"/>
                    </a:moveTo>
                    <a:lnTo>
                      <a:pt x="19289" y="5585"/>
                    </a:lnTo>
                    <a:lnTo>
                      <a:pt x="14705" y="1810"/>
                    </a:lnTo>
                    <a:lnTo>
                      <a:pt x="13907" y="2465"/>
                    </a:lnTo>
                    <a:lnTo>
                      <a:pt x="18300" y="6085"/>
                    </a:lnTo>
                    <a:lnTo>
                      <a:pt x="10716" y="6085"/>
                    </a:lnTo>
                    <a:lnTo>
                      <a:pt x="10716" y="7132"/>
                    </a:lnTo>
                    <a:lnTo>
                      <a:pt x="10883" y="7132"/>
                    </a:lnTo>
                    <a:lnTo>
                      <a:pt x="10883" y="12788"/>
                    </a:lnTo>
                    <a:lnTo>
                      <a:pt x="5251" y="8514"/>
                    </a:lnTo>
                    <a:lnTo>
                      <a:pt x="4370" y="9299"/>
                    </a:lnTo>
                    <a:lnTo>
                      <a:pt x="9847" y="13443"/>
                    </a:lnTo>
                    <a:lnTo>
                      <a:pt x="1667" y="13443"/>
                    </a:lnTo>
                    <a:lnTo>
                      <a:pt x="0" y="14491"/>
                    </a:lnTo>
                    <a:lnTo>
                      <a:pt x="10895" y="14491"/>
                    </a:lnTo>
                    <a:lnTo>
                      <a:pt x="10895" y="24670"/>
                    </a:lnTo>
                    <a:lnTo>
                      <a:pt x="1667" y="24670"/>
                    </a:lnTo>
                    <a:lnTo>
                      <a:pt x="1667" y="25706"/>
                    </a:lnTo>
                    <a:lnTo>
                      <a:pt x="6144" y="25706"/>
                    </a:lnTo>
                    <a:lnTo>
                      <a:pt x="5965" y="25861"/>
                    </a:lnTo>
                    <a:lnTo>
                      <a:pt x="2120" y="29016"/>
                    </a:lnTo>
                    <a:lnTo>
                      <a:pt x="1667" y="29016"/>
                    </a:lnTo>
                    <a:lnTo>
                      <a:pt x="1667" y="30064"/>
                    </a:lnTo>
                    <a:lnTo>
                      <a:pt x="10895" y="30064"/>
                    </a:lnTo>
                    <a:lnTo>
                      <a:pt x="10895" y="40148"/>
                    </a:lnTo>
                    <a:lnTo>
                      <a:pt x="1667" y="40148"/>
                    </a:lnTo>
                    <a:lnTo>
                      <a:pt x="1667" y="41184"/>
                    </a:lnTo>
                    <a:lnTo>
                      <a:pt x="37910" y="41184"/>
                    </a:lnTo>
                    <a:lnTo>
                      <a:pt x="37910" y="40148"/>
                    </a:lnTo>
                    <a:lnTo>
                      <a:pt x="28683" y="40148"/>
                    </a:lnTo>
                    <a:lnTo>
                      <a:pt x="28683" y="30064"/>
                    </a:lnTo>
                    <a:lnTo>
                      <a:pt x="37910" y="30064"/>
                    </a:lnTo>
                    <a:lnTo>
                      <a:pt x="37910" y="29016"/>
                    </a:lnTo>
                    <a:lnTo>
                      <a:pt x="37457" y="29016"/>
                    </a:lnTo>
                    <a:lnTo>
                      <a:pt x="33612" y="25861"/>
                    </a:lnTo>
                    <a:lnTo>
                      <a:pt x="33433" y="25706"/>
                    </a:lnTo>
                    <a:lnTo>
                      <a:pt x="37910" y="25706"/>
                    </a:lnTo>
                    <a:lnTo>
                      <a:pt x="37910" y="24670"/>
                    </a:lnTo>
                    <a:lnTo>
                      <a:pt x="28683" y="24670"/>
                    </a:lnTo>
                    <a:lnTo>
                      <a:pt x="28683" y="14491"/>
                    </a:lnTo>
                    <a:lnTo>
                      <a:pt x="37910" y="14491"/>
                    </a:lnTo>
                    <a:lnTo>
                      <a:pt x="37910" y="13443"/>
                    </a:lnTo>
                    <a:lnTo>
                      <a:pt x="29730" y="13443"/>
                    </a:lnTo>
                    <a:lnTo>
                      <a:pt x="35207" y="9299"/>
                    </a:lnTo>
                    <a:lnTo>
                      <a:pt x="34326" y="8514"/>
                    </a:lnTo>
                    <a:lnTo>
                      <a:pt x="28683" y="12788"/>
                    </a:lnTo>
                    <a:lnTo>
                      <a:pt x="28683" y="7132"/>
                    </a:lnTo>
                    <a:lnTo>
                      <a:pt x="28873" y="7132"/>
                    </a:lnTo>
                    <a:lnTo>
                      <a:pt x="28873" y="6097"/>
                    </a:lnTo>
                    <a:lnTo>
                      <a:pt x="21277" y="6097"/>
                    </a:lnTo>
                    <a:lnTo>
                      <a:pt x="25670" y="2465"/>
                    </a:lnTo>
                    <a:lnTo>
                      <a:pt x="24873" y="1810"/>
                    </a:lnTo>
                    <a:lnTo>
                      <a:pt x="20289" y="5585"/>
                    </a:lnTo>
                    <a:lnTo>
                      <a:pt x="202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95"/>
              <p:cNvSpPr/>
              <p:nvPr/>
            </p:nvSpPr>
            <p:spPr>
              <a:xfrm>
                <a:off x="8164595" y="4018594"/>
                <a:ext cx="864517" cy="31"/>
              </a:xfrm>
              <a:custGeom>
                <a:rect b="b" l="l" r="r" t="t"/>
                <a:pathLst>
                  <a:path extrusionOk="0" fill="none" h="1" w="27528">
                    <a:moveTo>
                      <a:pt x="2752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325">
                <a:solidFill>
                  <a:schemeClr val="accent3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95"/>
              <p:cNvSpPr/>
              <p:nvPr/>
            </p:nvSpPr>
            <p:spPr>
              <a:xfrm>
                <a:off x="6634889" y="3607660"/>
                <a:ext cx="52760" cy="32944"/>
              </a:xfrm>
              <a:custGeom>
                <a:rect b="b" l="l" r="r" t="t"/>
                <a:pathLst>
                  <a:path extrusionOk="0" h="1049" w="1680">
                    <a:moveTo>
                      <a:pt x="1" y="1"/>
                    </a:moveTo>
                    <a:lnTo>
                      <a:pt x="1" y="1049"/>
                    </a:lnTo>
                    <a:lnTo>
                      <a:pt x="1680" y="10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95"/>
              <p:cNvSpPr/>
              <p:nvPr/>
            </p:nvSpPr>
            <p:spPr>
              <a:xfrm>
                <a:off x="6948279" y="2317637"/>
                <a:ext cx="572827" cy="373217"/>
              </a:xfrm>
              <a:custGeom>
                <a:rect b="b" l="l" r="r" t="t"/>
                <a:pathLst>
                  <a:path extrusionOk="0" h="11884" w="18240">
                    <a:moveTo>
                      <a:pt x="10993" y="1"/>
                    </a:moveTo>
                    <a:cubicBezTo>
                      <a:pt x="9364" y="1"/>
                      <a:pt x="7892" y="1054"/>
                      <a:pt x="7393" y="2656"/>
                    </a:cubicBezTo>
                    <a:cubicBezTo>
                      <a:pt x="6735" y="2355"/>
                      <a:pt x="6052" y="2215"/>
                      <a:pt x="5383" y="2215"/>
                    </a:cubicBezTo>
                    <a:cubicBezTo>
                      <a:pt x="3194" y="2215"/>
                      <a:pt x="1156" y="3719"/>
                      <a:pt x="654" y="6026"/>
                    </a:cubicBezTo>
                    <a:cubicBezTo>
                      <a:pt x="1" y="9032"/>
                      <a:pt x="2288" y="11884"/>
                      <a:pt x="5374" y="11884"/>
                    </a:cubicBezTo>
                    <a:cubicBezTo>
                      <a:pt x="5380" y="11884"/>
                      <a:pt x="5386" y="11884"/>
                      <a:pt x="5393" y="11884"/>
                    </a:cubicBezTo>
                    <a:lnTo>
                      <a:pt x="14930" y="11884"/>
                    </a:lnTo>
                    <a:cubicBezTo>
                      <a:pt x="14930" y="11884"/>
                      <a:pt x="17513" y="11872"/>
                      <a:pt x="18109" y="9336"/>
                    </a:cubicBezTo>
                    <a:cubicBezTo>
                      <a:pt x="18192" y="9062"/>
                      <a:pt x="18228" y="8788"/>
                      <a:pt x="18240" y="8514"/>
                    </a:cubicBezTo>
                    <a:cubicBezTo>
                      <a:pt x="18240" y="8467"/>
                      <a:pt x="18240" y="8431"/>
                      <a:pt x="18240" y="8383"/>
                    </a:cubicBezTo>
                    <a:lnTo>
                      <a:pt x="18240" y="8193"/>
                    </a:lnTo>
                    <a:lnTo>
                      <a:pt x="18216" y="8193"/>
                    </a:lnTo>
                    <a:cubicBezTo>
                      <a:pt x="18065" y="6599"/>
                      <a:pt x="16725" y="5458"/>
                      <a:pt x="15212" y="5458"/>
                    </a:cubicBezTo>
                    <a:cubicBezTo>
                      <a:pt x="14939" y="5458"/>
                      <a:pt x="14660" y="5495"/>
                      <a:pt x="14382" y="5573"/>
                    </a:cubicBezTo>
                    <a:cubicBezTo>
                      <a:pt x="14668" y="5026"/>
                      <a:pt x="14823" y="4419"/>
                      <a:pt x="14823" y="3799"/>
                    </a:cubicBezTo>
                    <a:cubicBezTo>
                      <a:pt x="14823" y="1930"/>
                      <a:pt x="13453" y="335"/>
                      <a:pt x="11596" y="49"/>
                    </a:cubicBezTo>
                    <a:cubicBezTo>
                      <a:pt x="11394" y="17"/>
                      <a:pt x="11192" y="1"/>
                      <a:pt x="109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95"/>
              <p:cNvSpPr/>
              <p:nvPr/>
            </p:nvSpPr>
            <p:spPr>
              <a:xfrm>
                <a:off x="10537839" y="2460058"/>
                <a:ext cx="582217" cy="390113"/>
              </a:xfrm>
              <a:custGeom>
                <a:rect b="b" l="l" r="r" t="t"/>
                <a:pathLst>
                  <a:path extrusionOk="0" h="12422" w="18539">
                    <a:moveTo>
                      <a:pt x="7542" y="1"/>
                    </a:moveTo>
                    <a:cubicBezTo>
                      <a:pt x="7033" y="1"/>
                      <a:pt x="6514" y="101"/>
                      <a:pt x="6013" y="312"/>
                    </a:cubicBezTo>
                    <a:cubicBezTo>
                      <a:pt x="3858" y="1205"/>
                      <a:pt x="2941" y="3753"/>
                      <a:pt x="4025" y="5813"/>
                    </a:cubicBezTo>
                    <a:cubicBezTo>
                      <a:pt x="3727" y="5729"/>
                      <a:pt x="3429" y="5694"/>
                      <a:pt x="3120" y="5694"/>
                    </a:cubicBezTo>
                    <a:cubicBezTo>
                      <a:pt x="1512" y="5718"/>
                      <a:pt x="167" y="6944"/>
                      <a:pt x="24" y="8551"/>
                    </a:cubicBezTo>
                    <a:lnTo>
                      <a:pt x="0" y="8551"/>
                    </a:lnTo>
                    <a:lnTo>
                      <a:pt x="0" y="8742"/>
                    </a:lnTo>
                    <a:cubicBezTo>
                      <a:pt x="0" y="8789"/>
                      <a:pt x="0" y="8837"/>
                      <a:pt x="12" y="8908"/>
                    </a:cubicBezTo>
                    <a:cubicBezTo>
                      <a:pt x="12" y="9194"/>
                      <a:pt x="48" y="9480"/>
                      <a:pt x="131" y="9754"/>
                    </a:cubicBezTo>
                    <a:cubicBezTo>
                      <a:pt x="762" y="12397"/>
                      <a:pt x="3453" y="12421"/>
                      <a:pt x="3453" y="12421"/>
                    </a:cubicBezTo>
                    <a:lnTo>
                      <a:pt x="13407" y="12421"/>
                    </a:lnTo>
                    <a:cubicBezTo>
                      <a:pt x="13436" y="12421"/>
                      <a:pt x="13465" y="12422"/>
                      <a:pt x="13493" y="12422"/>
                    </a:cubicBezTo>
                    <a:cubicBezTo>
                      <a:pt x="16264" y="12422"/>
                      <a:pt x="18538" y="10165"/>
                      <a:pt x="18538" y="7373"/>
                    </a:cubicBezTo>
                    <a:cubicBezTo>
                      <a:pt x="18538" y="4580"/>
                      <a:pt x="16264" y="2324"/>
                      <a:pt x="13493" y="2324"/>
                    </a:cubicBezTo>
                    <a:cubicBezTo>
                      <a:pt x="13465" y="2324"/>
                      <a:pt x="13436" y="2324"/>
                      <a:pt x="13407" y="2324"/>
                    </a:cubicBezTo>
                    <a:cubicBezTo>
                      <a:pt x="12681" y="2324"/>
                      <a:pt x="11978" y="2479"/>
                      <a:pt x="11323" y="2777"/>
                    </a:cubicBezTo>
                    <a:cubicBezTo>
                      <a:pt x="10785" y="1071"/>
                      <a:pt x="9212" y="1"/>
                      <a:pt x="7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95"/>
              <p:cNvSpPr/>
              <p:nvPr/>
            </p:nvSpPr>
            <p:spPr>
              <a:xfrm>
                <a:off x="10272718" y="2363205"/>
                <a:ext cx="488002" cy="319420"/>
              </a:xfrm>
              <a:custGeom>
                <a:rect b="b" l="l" r="r" t="t"/>
                <a:pathLst>
                  <a:path extrusionOk="0" h="10171" w="15539">
                    <a:moveTo>
                      <a:pt x="6156" y="0"/>
                    </a:moveTo>
                    <a:cubicBezTo>
                      <a:pt x="5740" y="0"/>
                      <a:pt x="5316" y="81"/>
                      <a:pt x="4906" y="253"/>
                    </a:cubicBezTo>
                    <a:cubicBezTo>
                      <a:pt x="3132" y="991"/>
                      <a:pt x="2394" y="3087"/>
                      <a:pt x="3299" y="4777"/>
                    </a:cubicBezTo>
                    <a:cubicBezTo>
                      <a:pt x="3061" y="4706"/>
                      <a:pt x="2799" y="4682"/>
                      <a:pt x="2549" y="4682"/>
                    </a:cubicBezTo>
                    <a:cubicBezTo>
                      <a:pt x="1239" y="4706"/>
                      <a:pt x="144" y="5706"/>
                      <a:pt x="25" y="7016"/>
                    </a:cubicBezTo>
                    <a:lnTo>
                      <a:pt x="13" y="7016"/>
                    </a:lnTo>
                    <a:lnTo>
                      <a:pt x="13" y="7170"/>
                    </a:lnTo>
                    <a:cubicBezTo>
                      <a:pt x="13" y="7206"/>
                      <a:pt x="1" y="7242"/>
                      <a:pt x="1" y="7301"/>
                    </a:cubicBezTo>
                    <a:cubicBezTo>
                      <a:pt x="1" y="7528"/>
                      <a:pt x="37" y="7766"/>
                      <a:pt x="108" y="7992"/>
                    </a:cubicBezTo>
                    <a:cubicBezTo>
                      <a:pt x="620" y="10159"/>
                      <a:pt x="2823" y="10171"/>
                      <a:pt x="2823" y="10171"/>
                    </a:cubicBezTo>
                    <a:lnTo>
                      <a:pt x="10955" y="10171"/>
                    </a:lnTo>
                    <a:cubicBezTo>
                      <a:pt x="13586" y="10171"/>
                      <a:pt x="15538" y="7742"/>
                      <a:pt x="14991" y="5170"/>
                    </a:cubicBezTo>
                    <a:cubicBezTo>
                      <a:pt x="14561" y="3205"/>
                      <a:pt x="12819" y="1920"/>
                      <a:pt x="10949" y="1920"/>
                    </a:cubicBezTo>
                    <a:cubicBezTo>
                      <a:pt x="10384" y="1920"/>
                      <a:pt x="9808" y="2037"/>
                      <a:pt x="9252" y="2289"/>
                    </a:cubicBezTo>
                    <a:cubicBezTo>
                      <a:pt x="8822" y="882"/>
                      <a:pt x="7530" y="0"/>
                      <a:pt x="6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95"/>
              <p:cNvSpPr/>
              <p:nvPr/>
            </p:nvSpPr>
            <p:spPr>
              <a:xfrm>
                <a:off x="6510022" y="2212179"/>
                <a:ext cx="438257" cy="255480"/>
              </a:xfrm>
              <a:custGeom>
                <a:rect b="b" l="l" r="r" t="t"/>
                <a:pathLst>
                  <a:path extrusionOk="0" h="8135" w="13955">
                    <a:moveTo>
                      <a:pt x="9886" y="1"/>
                    </a:moveTo>
                    <a:cubicBezTo>
                      <a:pt x="9857" y="1"/>
                      <a:pt x="9828" y="1"/>
                      <a:pt x="9799" y="2"/>
                    </a:cubicBezTo>
                    <a:cubicBezTo>
                      <a:pt x="7739" y="2"/>
                      <a:pt x="6001" y="1550"/>
                      <a:pt x="5763" y="3597"/>
                    </a:cubicBezTo>
                    <a:cubicBezTo>
                      <a:pt x="5190" y="2831"/>
                      <a:pt x="4341" y="2461"/>
                      <a:pt x="3497" y="2461"/>
                    </a:cubicBezTo>
                    <a:cubicBezTo>
                      <a:pt x="2479" y="2461"/>
                      <a:pt x="1467" y="2998"/>
                      <a:pt x="953" y="4026"/>
                    </a:cubicBezTo>
                    <a:cubicBezTo>
                      <a:pt x="0" y="5919"/>
                      <a:pt x="1381" y="8134"/>
                      <a:pt x="3489" y="8134"/>
                    </a:cubicBezTo>
                    <a:lnTo>
                      <a:pt x="9799" y="8134"/>
                    </a:lnTo>
                    <a:cubicBezTo>
                      <a:pt x="9828" y="8134"/>
                      <a:pt x="9857" y="8135"/>
                      <a:pt x="9886" y="8135"/>
                    </a:cubicBezTo>
                    <a:cubicBezTo>
                      <a:pt x="12132" y="8135"/>
                      <a:pt x="13954" y="6319"/>
                      <a:pt x="13954" y="4062"/>
                    </a:cubicBezTo>
                    <a:cubicBezTo>
                      <a:pt x="13954" y="1817"/>
                      <a:pt x="12132" y="1"/>
                      <a:pt x="98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95"/>
              <p:cNvSpPr/>
              <p:nvPr/>
            </p:nvSpPr>
            <p:spPr>
              <a:xfrm>
                <a:off x="8719867" y="2657188"/>
                <a:ext cx="385905" cy="229225"/>
              </a:xfrm>
              <a:custGeom>
                <a:rect b="b" l="l" r="r" t="t"/>
                <a:pathLst>
                  <a:path extrusionOk="0" h="7299" w="12288">
                    <a:moveTo>
                      <a:pt x="8787" y="0"/>
                    </a:moveTo>
                    <a:cubicBezTo>
                      <a:pt x="6930" y="0"/>
                      <a:pt x="5382" y="1393"/>
                      <a:pt x="5167" y="3227"/>
                    </a:cubicBezTo>
                    <a:cubicBezTo>
                      <a:pt x="4650" y="2542"/>
                      <a:pt x="3891" y="2211"/>
                      <a:pt x="3135" y="2211"/>
                    </a:cubicBezTo>
                    <a:cubicBezTo>
                      <a:pt x="2222" y="2211"/>
                      <a:pt x="1315" y="2694"/>
                      <a:pt x="846" y="3620"/>
                    </a:cubicBezTo>
                    <a:cubicBezTo>
                      <a:pt x="0" y="5310"/>
                      <a:pt x="1238" y="7299"/>
                      <a:pt x="3132" y="7299"/>
                    </a:cubicBezTo>
                    <a:lnTo>
                      <a:pt x="8787" y="7299"/>
                    </a:lnTo>
                    <a:cubicBezTo>
                      <a:pt x="10740" y="7215"/>
                      <a:pt x="12287" y="5608"/>
                      <a:pt x="12287" y="3655"/>
                    </a:cubicBezTo>
                    <a:cubicBezTo>
                      <a:pt x="12287" y="1691"/>
                      <a:pt x="10740" y="84"/>
                      <a:pt x="8787" y="1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95"/>
              <p:cNvSpPr/>
              <p:nvPr/>
            </p:nvSpPr>
            <p:spPr>
              <a:xfrm>
                <a:off x="7855350" y="4033920"/>
                <a:ext cx="305162" cy="441272"/>
              </a:xfrm>
              <a:custGeom>
                <a:rect b="b" l="l" r="r" t="t"/>
                <a:pathLst>
                  <a:path extrusionOk="0" h="14051" w="9717">
                    <a:moveTo>
                      <a:pt x="1" y="1"/>
                    </a:moveTo>
                    <a:lnTo>
                      <a:pt x="1" y="14050"/>
                    </a:lnTo>
                    <a:lnTo>
                      <a:pt x="9716" y="14050"/>
                    </a:lnTo>
                    <a:lnTo>
                      <a:pt x="9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95"/>
              <p:cNvSpPr/>
              <p:nvPr/>
            </p:nvSpPr>
            <p:spPr>
              <a:xfrm>
                <a:off x="7059296" y="3736295"/>
                <a:ext cx="804313" cy="738897"/>
              </a:xfrm>
              <a:custGeom>
                <a:rect b="b" l="l" r="r" t="t"/>
                <a:pathLst>
                  <a:path extrusionOk="0" h="23528" w="25611">
                    <a:moveTo>
                      <a:pt x="12526" y="1"/>
                    </a:moveTo>
                    <a:lnTo>
                      <a:pt x="1" y="8573"/>
                    </a:lnTo>
                    <a:lnTo>
                      <a:pt x="1" y="23527"/>
                    </a:lnTo>
                    <a:lnTo>
                      <a:pt x="25611" y="23527"/>
                    </a:lnTo>
                    <a:lnTo>
                      <a:pt x="25611" y="8811"/>
                    </a:lnTo>
                    <a:lnTo>
                      <a:pt x="12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95"/>
              <p:cNvSpPr/>
              <p:nvPr/>
            </p:nvSpPr>
            <p:spPr>
              <a:xfrm>
                <a:off x="7905849" y="4093024"/>
                <a:ext cx="204918" cy="382167"/>
              </a:xfrm>
              <a:custGeom>
                <a:rect b="b" l="l" r="r" t="t"/>
                <a:pathLst>
                  <a:path extrusionOk="0" h="12169" w="6525">
                    <a:moveTo>
                      <a:pt x="0" y="0"/>
                    </a:moveTo>
                    <a:lnTo>
                      <a:pt x="0" y="12168"/>
                    </a:lnTo>
                    <a:lnTo>
                      <a:pt x="6525" y="12168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95"/>
              <p:cNvSpPr/>
              <p:nvPr/>
            </p:nvSpPr>
            <p:spPr>
              <a:xfrm>
                <a:off x="7910340" y="4278848"/>
                <a:ext cx="19848" cy="16927"/>
              </a:xfrm>
              <a:custGeom>
                <a:rect b="b" l="l" r="r" t="t"/>
                <a:pathLst>
                  <a:path extrusionOk="0" h="539" w="632">
                    <a:moveTo>
                      <a:pt x="369" y="0"/>
                    </a:moveTo>
                    <a:cubicBezTo>
                      <a:pt x="119" y="0"/>
                      <a:pt x="0" y="286"/>
                      <a:pt x="179" y="453"/>
                    </a:cubicBezTo>
                    <a:cubicBezTo>
                      <a:pt x="234" y="512"/>
                      <a:pt x="303" y="539"/>
                      <a:pt x="370" y="539"/>
                    </a:cubicBezTo>
                    <a:cubicBezTo>
                      <a:pt x="504" y="539"/>
                      <a:pt x="631" y="433"/>
                      <a:pt x="631" y="274"/>
                    </a:cubicBezTo>
                    <a:cubicBezTo>
                      <a:pt x="631" y="120"/>
                      <a:pt x="512" y="0"/>
                      <a:pt x="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95"/>
              <p:cNvSpPr/>
              <p:nvPr/>
            </p:nvSpPr>
            <p:spPr>
              <a:xfrm>
                <a:off x="7059673" y="3705172"/>
                <a:ext cx="1161420" cy="338514"/>
              </a:xfrm>
              <a:custGeom>
                <a:rect b="b" l="l" r="r" t="t"/>
                <a:pathLst>
                  <a:path extrusionOk="0" h="10779" w="36982">
                    <a:moveTo>
                      <a:pt x="12682" y="0"/>
                    </a:moveTo>
                    <a:cubicBezTo>
                      <a:pt x="12469" y="0"/>
                      <a:pt x="12258" y="69"/>
                      <a:pt x="12085" y="206"/>
                    </a:cubicBezTo>
                    <a:lnTo>
                      <a:pt x="6775" y="4373"/>
                    </a:lnTo>
                    <a:lnTo>
                      <a:pt x="2382" y="4373"/>
                    </a:lnTo>
                    <a:lnTo>
                      <a:pt x="0" y="7421"/>
                    </a:lnTo>
                    <a:lnTo>
                      <a:pt x="0" y="8909"/>
                    </a:lnTo>
                    <a:lnTo>
                      <a:pt x="0" y="10517"/>
                    </a:lnTo>
                    <a:lnTo>
                      <a:pt x="1798" y="10517"/>
                    </a:lnTo>
                    <a:cubicBezTo>
                      <a:pt x="1813" y="10517"/>
                      <a:pt x="1827" y="10518"/>
                      <a:pt x="1841" y="10518"/>
                    </a:cubicBezTo>
                    <a:cubicBezTo>
                      <a:pt x="2052" y="10518"/>
                      <a:pt x="2249" y="10437"/>
                      <a:pt x="2405" y="10314"/>
                    </a:cubicBezTo>
                    <a:lnTo>
                      <a:pt x="12704" y="2218"/>
                    </a:lnTo>
                    <a:lnTo>
                      <a:pt x="23491" y="10564"/>
                    </a:lnTo>
                    <a:cubicBezTo>
                      <a:pt x="23658" y="10695"/>
                      <a:pt x="23872" y="10767"/>
                      <a:pt x="24087" y="10767"/>
                    </a:cubicBezTo>
                    <a:lnTo>
                      <a:pt x="26575" y="10767"/>
                    </a:lnTo>
                    <a:cubicBezTo>
                      <a:pt x="26635" y="10767"/>
                      <a:pt x="26694" y="10755"/>
                      <a:pt x="26766" y="10743"/>
                    </a:cubicBezTo>
                    <a:lnTo>
                      <a:pt x="27385" y="10743"/>
                    </a:lnTo>
                    <a:lnTo>
                      <a:pt x="27397" y="10778"/>
                    </a:lnTo>
                    <a:lnTo>
                      <a:pt x="36981" y="10778"/>
                    </a:lnTo>
                    <a:lnTo>
                      <a:pt x="33445" y="5706"/>
                    </a:lnTo>
                    <a:lnTo>
                      <a:pt x="24551" y="5706"/>
                    </a:lnTo>
                    <a:lnTo>
                      <a:pt x="23849" y="4813"/>
                    </a:lnTo>
                    <a:lnTo>
                      <a:pt x="19241" y="4813"/>
                    </a:lnTo>
                    <a:lnTo>
                      <a:pt x="13288" y="206"/>
                    </a:lnTo>
                    <a:cubicBezTo>
                      <a:pt x="13109" y="69"/>
                      <a:pt x="12895" y="0"/>
                      <a:pt x="126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95"/>
              <p:cNvSpPr/>
              <p:nvPr/>
            </p:nvSpPr>
            <p:spPr>
              <a:xfrm>
                <a:off x="7201749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1" y="0"/>
                    </a:moveTo>
                    <a:lnTo>
                      <a:pt x="1" y="6704"/>
                    </a:lnTo>
                    <a:lnTo>
                      <a:pt x="6228" y="6704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95"/>
              <p:cNvSpPr/>
              <p:nvPr/>
            </p:nvSpPr>
            <p:spPr>
              <a:xfrm>
                <a:off x="7225679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1" y="1"/>
                    </a:moveTo>
                    <a:lnTo>
                      <a:pt x="1" y="5335"/>
                    </a:lnTo>
                    <a:lnTo>
                      <a:pt x="4704" y="5335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95"/>
              <p:cNvSpPr/>
              <p:nvPr/>
            </p:nvSpPr>
            <p:spPr>
              <a:xfrm>
                <a:off x="7297094" y="4105335"/>
                <a:ext cx="4899" cy="167546"/>
              </a:xfrm>
              <a:custGeom>
                <a:rect b="b" l="l" r="r" t="t"/>
                <a:pathLst>
                  <a:path extrusionOk="0" h="5335" w="156">
                    <a:moveTo>
                      <a:pt x="1" y="1"/>
                    </a:moveTo>
                    <a:lnTo>
                      <a:pt x="1" y="5335"/>
                    </a:lnTo>
                    <a:lnTo>
                      <a:pt x="156" y="5335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95"/>
              <p:cNvSpPr/>
              <p:nvPr/>
            </p:nvSpPr>
            <p:spPr>
              <a:xfrm>
                <a:off x="7225679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1" y="1"/>
                    </a:moveTo>
                    <a:lnTo>
                      <a:pt x="1" y="144"/>
                    </a:lnTo>
                    <a:lnTo>
                      <a:pt x="4704" y="144"/>
                    </a:ln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95"/>
              <p:cNvSpPr/>
              <p:nvPr/>
            </p:nvSpPr>
            <p:spPr>
              <a:xfrm>
                <a:off x="7201749" y="4294550"/>
                <a:ext cx="194837" cy="176151"/>
              </a:xfrm>
              <a:custGeom>
                <a:rect b="b" l="l" r="r" t="t"/>
                <a:pathLst>
                  <a:path extrusionOk="0" h="5609" w="6204">
                    <a:moveTo>
                      <a:pt x="1" y="1"/>
                    </a:moveTo>
                    <a:lnTo>
                      <a:pt x="1" y="5608"/>
                    </a:lnTo>
                    <a:lnTo>
                      <a:pt x="6204" y="5608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95"/>
              <p:cNvSpPr/>
              <p:nvPr/>
            </p:nvSpPr>
            <p:spPr>
              <a:xfrm>
                <a:off x="7530434" y="4084042"/>
                <a:ext cx="195590" cy="210539"/>
              </a:xfrm>
              <a:custGeom>
                <a:rect b="b" l="l" r="r" t="t"/>
                <a:pathLst>
                  <a:path extrusionOk="0" h="6704" w="6228">
                    <a:moveTo>
                      <a:pt x="0" y="0"/>
                    </a:moveTo>
                    <a:lnTo>
                      <a:pt x="0" y="6704"/>
                    </a:lnTo>
                    <a:lnTo>
                      <a:pt x="6227" y="6704"/>
                    </a:lnTo>
                    <a:lnTo>
                      <a:pt x="6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95"/>
              <p:cNvSpPr/>
              <p:nvPr/>
            </p:nvSpPr>
            <p:spPr>
              <a:xfrm>
                <a:off x="7554364" y="4105335"/>
                <a:ext cx="147729" cy="167546"/>
              </a:xfrm>
              <a:custGeom>
                <a:rect b="b" l="l" r="r" t="t"/>
                <a:pathLst>
                  <a:path extrusionOk="0" h="5335" w="4704">
                    <a:moveTo>
                      <a:pt x="0" y="1"/>
                    </a:moveTo>
                    <a:lnTo>
                      <a:pt x="0" y="5335"/>
                    </a:lnTo>
                    <a:lnTo>
                      <a:pt x="4703" y="533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95"/>
              <p:cNvSpPr/>
              <p:nvPr/>
            </p:nvSpPr>
            <p:spPr>
              <a:xfrm>
                <a:off x="7625402" y="4105335"/>
                <a:ext cx="5276" cy="167546"/>
              </a:xfrm>
              <a:custGeom>
                <a:rect b="b" l="l" r="r" t="t"/>
                <a:pathLst>
                  <a:path extrusionOk="0" h="5335" w="168">
                    <a:moveTo>
                      <a:pt x="1" y="1"/>
                    </a:moveTo>
                    <a:lnTo>
                      <a:pt x="1" y="5335"/>
                    </a:lnTo>
                    <a:lnTo>
                      <a:pt x="167" y="533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95"/>
              <p:cNvSpPr/>
              <p:nvPr/>
            </p:nvSpPr>
            <p:spPr>
              <a:xfrm>
                <a:off x="7554364" y="4217137"/>
                <a:ext cx="147729" cy="4522"/>
              </a:xfrm>
              <a:custGeom>
                <a:rect b="b" l="l" r="r" t="t"/>
                <a:pathLst>
                  <a:path extrusionOk="0" h="144" w="4704">
                    <a:moveTo>
                      <a:pt x="0" y="1"/>
                    </a:moveTo>
                    <a:lnTo>
                      <a:pt x="0" y="144"/>
                    </a:lnTo>
                    <a:lnTo>
                      <a:pt x="4703" y="144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95"/>
              <p:cNvSpPr/>
              <p:nvPr/>
            </p:nvSpPr>
            <p:spPr>
              <a:xfrm>
                <a:off x="7530810" y="4294550"/>
                <a:ext cx="194837" cy="182494"/>
              </a:xfrm>
              <a:custGeom>
                <a:rect b="b" l="l" r="r" t="t"/>
                <a:pathLst>
                  <a:path extrusionOk="0" h="5811" w="6204">
                    <a:moveTo>
                      <a:pt x="0" y="1"/>
                    </a:moveTo>
                    <a:lnTo>
                      <a:pt x="0" y="5811"/>
                    </a:lnTo>
                    <a:lnTo>
                      <a:pt x="6203" y="5811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95"/>
              <p:cNvSpPr/>
              <p:nvPr/>
            </p:nvSpPr>
            <p:spPr>
              <a:xfrm>
                <a:off x="7381228" y="3871650"/>
                <a:ext cx="158941" cy="125306"/>
              </a:xfrm>
              <a:custGeom>
                <a:rect b="b" l="l" r="r" t="t"/>
                <a:pathLst>
                  <a:path extrusionOk="0" h="3990" w="5061">
                    <a:moveTo>
                      <a:pt x="2573" y="1"/>
                    </a:moveTo>
                    <a:lnTo>
                      <a:pt x="1" y="1977"/>
                    </a:lnTo>
                    <a:lnTo>
                      <a:pt x="1" y="3989"/>
                    </a:lnTo>
                    <a:lnTo>
                      <a:pt x="5061" y="3989"/>
                    </a:lnTo>
                    <a:lnTo>
                      <a:pt x="5061" y="191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95"/>
              <p:cNvSpPr/>
              <p:nvPr/>
            </p:nvSpPr>
            <p:spPr>
              <a:xfrm>
                <a:off x="6624054" y="2948092"/>
                <a:ext cx="435650" cy="1527476"/>
              </a:xfrm>
              <a:custGeom>
                <a:rect b="b" l="l" r="r" t="t"/>
                <a:pathLst>
                  <a:path extrusionOk="0" h="48638" w="13872">
                    <a:moveTo>
                      <a:pt x="7049" y="0"/>
                    </a:moveTo>
                    <a:lnTo>
                      <a:pt x="1" y="5715"/>
                    </a:lnTo>
                    <a:lnTo>
                      <a:pt x="1" y="48637"/>
                    </a:lnTo>
                    <a:lnTo>
                      <a:pt x="13871" y="48637"/>
                    </a:lnTo>
                    <a:lnTo>
                      <a:pt x="13871" y="5715"/>
                    </a:lnTo>
                    <a:lnTo>
                      <a:pt x="70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95"/>
              <p:cNvSpPr/>
              <p:nvPr/>
            </p:nvSpPr>
            <p:spPr>
              <a:xfrm>
                <a:off x="6821874" y="3059517"/>
                <a:ext cx="42271" cy="63595"/>
              </a:xfrm>
              <a:custGeom>
                <a:rect b="b" l="l" r="r" t="t"/>
                <a:pathLst>
                  <a:path extrusionOk="0" h="2025" w="1346">
                    <a:moveTo>
                      <a:pt x="0" y="0"/>
                    </a:moveTo>
                    <a:lnTo>
                      <a:pt x="0" y="2024"/>
                    </a:lnTo>
                    <a:lnTo>
                      <a:pt x="1345" y="2024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95"/>
              <p:cNvSpPr/>
              <p:nvPr/>
            </p:nvSpPr>
            <p:spPr>
              <a:xfrm>
                <a:off x="6757556" y="3187398"/>
                <a:ext cx="168645" cy="337667"/>
              </a:xfrm>
              <a:custGeom>
                <a:rect b="b" l="l" r="r" t="t"/>
                <a:pathLst>
                  <a:path extrusionOk="0" h="10752" w="5370">
                    <a:moveTo>
                      <a:pt x="0" y="0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95"/>
              <p:cNvSpPr/>
              <p:nvPr/>
            </p:nvSpPr>
            <p:spPr>
              <a:xfrm>
                <a:off x="6757556" y="3433048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1"/>
                    </a:moveTo>
                    <a:lnTo>
                      <a:pt x="0" y="239"/>
                    </a:lnTo>
                    <a:lnTo>
                      <a:pt x="5370" y="239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95"/>
              <p:cNvSpPr/>
              <p:nvPr/>
            </p:nvSpPr>
            <p:spPr>
              <a:xfrm>
                <a:off x="6837953" y="3187398"/>
                <a:ext cx="7883" cy="249419"/>
              </a:xfrm>
              <a:custGeom>
                <a:rect b="b" l="l" r="r" t="t"/>
                <a:pathLst>
                  <a:path extrusionOk="0" h="7942" w="251">
                    <a:moveTo>
                      <a:pt x="0" y="0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95"/>
              <p:cNvSpPr/>
              <p:nvPr/>
            </p:nvSpPr>
            <p:spPr>
              <a:xfrm>
                <a:off x="6724644" y="3525033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1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95"/>
              <p:cNvSpPr/>
              <p:nvPr/>
            </p:nvSpPr>
            <p:spPr>
              <a:xfrm>
                <a:off x="6757556" y="3618872"/>
                <a:ext cx="168645" cy="337698"/>
              </a:xfrm>
              <a:custGeom>
                <a:rect b="b" l="l" r="r" t="t"/>
                <a:pathLst>
                  <a:path extrusionOk="0" h="10753" w="5370">
                    <a:moveTo>
                      <a:pt x="0" y="1"/>
                    </a:moveTo>
                    <a:lnTo>
                      <a:pt x="0" y="10752"/>
                    </a:lnTo>
                    <a:lnTo>
                      <a:pt x="5370" y="10752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95"/>
              <p:cNvSpPr/>
              <p:nvPr/>
            </p:nvSpPr>
            <p:spPr>
              <a:xfrm>
                <a:off x="6757556" y="3864553"/>
                <a:ext cx="168645" cy="7506"/>
              </a:xfrm>
              <a:custGeom>
                <a:rect b="b" l="l" r="r" t="t"/>
                <a:pathLst>
                  <a:path extrusionOk="0" h="239" w="5370">
                    <a:moveTo>
                      <a:pt x="0" y="0"/>
                    </a:moveTo>
                    <a:lnTo>
                      <a:pt x="0" y="238"/>
                    </a:lnTo>
                    <a:lnTo>
                      <a:pt x="5370" y="238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95"/>
              <p:cNvSpPr/>
              <p:nvPr/>
            </p:nvSpPr>
            <p:spPr>
              <a:xfrm>
                <a:off x="6837953" y="3618872"/>
                <a:ext cx="7883" cy="249450"/>
              </a:xfrm>
              <a:custGeom>
                <a:rect b="b" l="l" r="r" t="t"/>
                <a:pathLst>
                  <a:path extrusionOk="0" h="7943" w="251">
                    <a:moveTo>
                      <a:pt x="0" y="1"/>
                    </a:moveTo>
                    <a:lnTo>
                      <a:pt x="0" y="7942"/>
                    </a:lnTo>
                    <a:lnTo>
                      <a:pt x="250" y="7942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95"/>
              <p:cNvSpPr/>
              <p:nvPr/>
            </p:nvSpPr>
            <p:spPr>
              <a:xfrm>
                <a:off x="6724644" y="3956538"/>
                <a:ext cx="228880" cy="20602"/>
              </a:xfrm>
              <a:custGeom>
                <a:rect b="b" l="l" r="r" t="t"/>
                <a:pathLst>
                  <a:path extrusionOk="0" h="656" w="7288">
                    <a:moveTo>
                      <a:pt x="0" y="0"/>
                    </a:moveTo>
                    <a:lnTo>
                      <a:pt x="0" y="655"/>
                    </a:lnTo>
                    <a:lnTo>
                      <a:pt x="7287" y="655"/>
                    </a:lnTo>
                    <a:lnTo>
                      <a:pt x="7287" y="0"/>
                    </a:lnTo>
                    <a:close/>
                  </a:path>
                </a:pathLst>
              </a:custGeom>
              <a:solidFill>
                <a:srgbClr val="7802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95"/>
              <p:cNvSpPr/>
              <p:nvPr/>
            </p:nvSpPr>
            <p:spPr>
              <a:xfrm>
                <a:off x="6730988" y="4067209"/>
                <a:ext cx="228880" cy="408359"/>
              </a:xfrm>
              <a:custGeom>
                <a:rect b="b" l="l" r="r" t="t"/>
                <a:pathLst>
                  <a:path extrusionOk="0" h="13003" w="7288">
                    <a:moveTo>
                      <a:pt x="3644" y="1"/>
                    </a:moveTo>
                    <a:cubicBezTo>
                      <a:pt x="1632" y="1"/>
                      <a:pt x="1" y="1632"/>
                      <a:pt x="1" y="3644"/>
                    </a:cubicBezTo>
                    <a:lnTo>
                      <a:pt x="1" y="13002"/>
                    </a:lnTo>
                    <a:lnTo>
                      <a:pt x="7287" y="13002"/>
                    </a:lnTo>
                    <a:lnTo>
                      <a:pt x="7287" y="3644"/>
                    </a:lnTo>
                    <a:cubicBezTo>
                      <a:pt x="7287" y="1632"/>
                      <a:pt x="5656" y="1"/>
                      <a:pt x="3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95"/>
              <p:cNvSpPr/>
              <p:nvPr/>
            </p:nvSpPr>
            <p:spPr>
              <a:xfrm>
                <a:off x="6750804" y="4088156"/>
                <a:ext cx="189247" cy="387035"/>
              </a:xfrm>
              <a:custGeom>
                <a:rect b="b" l="l" r="r" t="t"/>
                <a:pathLst>
                  <a:path extrusionOk="0" h="12324" w="6026">
                    <a:moveTo>
                      <a:pt x="3013" y="0"/>
                    </a:moveTo>
                    <a:cubicBezTo>
                      <a:pt x="1370" y="0"/>
                      <a:pt x="25" y="1405"/>
                      <a:pt x="1" y="3144"/>
                    </a:cubicBezTo>
                    <a:lnTo>
                      <a:pt x="1" y="12323"/>
                    </a:lnTo>
                    <a:lnTo>
                      <a:pt x="6025" y="12323"/>
                    </a:lnTo>
                    <a:lnTo>
                      <a:pt x="6025" y="3144"/>
                    </a:lnTo>
                    <a:cubicBezTo>
                      <a:pt x="6002" y="1405"/>
                      <a:pt x="4656" y="0"/>
                      <a:pt x="3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95"/>
              <p:cNvSpPr/>
              <p:nvPr/>
            </p:nvSpPr>
            <p:spPr>
              <a:xfrm>
                <a:off x="6756803" y="4291943"/>
                <a:ext cx="17964" cy="17587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72" y="429"/>
                      <a:pt x="572" y="274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F5AD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95"/>
              <p:cNvSpPr/>
              <p:nvPr/>
            </p:nvSpPr>
            <p:spPr>
              <a:xfrm>
                <a:off x="6625184" y="2922563"/>
                <a:ext cx="44532" cy="217637"/>
              </a:xfrm>
              <a:custGeom>
                <a:rect b="b" l="l" r="r" t="t"/>
                <a:pathLst>
                  <a:path extrusionOk="0" h="6930" w="1418">
                    <a:moveTo>
                      <a:pt x="0" y="0"/>
                    </a:moveTo>
                    <a:lnTo>
                      <a:pt x="0" y="6930"/>
                    </a:lnTo>
                    <a:lnTo>
                      <a:pt x="1417" y="6930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95"/>
              <p:cNvSpPr/>
              <p:nvPr/>
            </p:nvSpPr>
            <p:spPr>
              <a:xfrm>
                <a:off x="6585174" y="2775019"/>
                <a:ext cx="124552" cy="112838"/>
              </a:xfrm>
              <a:custGeom>
                <a:rect b="b" l="l" r="r" t="t"/>
                <a:pathLst>
                  <a:path extrusionOk="0" h="3593" w="3966">
                    <a:moveTo>
                      <a:pt x="1966" y="0"/>
                    </a:moveTo>
                    <a:cubicBezTo>
                      <a:pt x="1165" y="0"/>
                      <a:pt x="439" y="543"/>
                      <a:pt x="239" y="1356"/>
                    </a:cubicBezTo>
                    <a:cubicBezTo>
                      <a:pt x="0" y="2320"/>
                      <a:pt x="584" y="3297"/>
                      <a:pt x="1548" y="3535"/>
                    </a:cubicBezTo>
                    <a:cubicBezTo>
                      <a:pt x="1697" y="3574"/>
                      <a:pt x="1847" y="3593"/>
                      <a:pt x="1995" y="3593"/>
                    </a:cubicBezTo>
                    <a:cubicBezTo>
                      <a:pt x="2789" y="3593"/>
                      <a:pt x="3516" y="3050"/>
                      <a:pt x="3727" y="2237"/>
                    </a:cubicBezTo>
                    <a:cubicBezTo>
                      <a:pt x="3965" y="1273"/>
                      <a:pt x="3382" y="296"/>
                      <a:pt x="2417" y="58"/>
                    </a:cubicBezTo>
                    <a:cubicBezTo>
                      <a:pt x="2266" y="19"/>
                      <a:pt x="2115" y="0"/>
                      <a:pt x="19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95"/>
              <p:cNvSpPr/>
              <p:nvPr/>
            </p:nvSpPr>
            <p:spPr>
              <a:xfrm>
                <a:off x="6594156" y="2722981"/>
                <a:ext cx="93116" cy="79486"/>
              </a:xfrm>
              <a:custGeom>
                <a:rect b="b" l="l" r="r" t="t"/>
                <a:pathLst>
                  <a:path extrusionOk="0" h="2531" w="2965">
                    <a:moveTo>
                      <a:pt x="1691" y="1"/>
                    </a:moveTo>
                    <a:cubicBezTo>
                      <a:pt x="572" y="1"/>
                      <a:pt x="0" y="1358"/>
                      <a:pt x="798" y="2156"/>
                    </a:cubicBezTo>
                    <a:cubicBezTo>
                      <a:pt x="1057" y="2414"/>
                      <a:pt x="1375" y="2530"/>
                      <a:pt x="1688" y="2530"/>
                    </a:cubicBezTo>
                    <a:cubicBezTo>
                      <a:pt x="2340" y="2530"/>
                      <a:pt x="2965" y="2027"/>
                      <a:pt x="2965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95"/>
              <p:cNvSpPr/>
              <p:nvPr/>
            </p:nvSpPr>
            <p:spPr>
              <a:xfrm>
                <a:off x="6605368" y="2636617"/>
                <a:ext cx="73299" cy="63093"/>
              </a:xfrm>
              <a:custGeom>
                <a:rect b="b" l="l" r="r" t="t"/>
                <a:pathLst>
                  <a:path extrusionOk="0" h="2009" w="2334">
                    <a:moveTo>
                      <a:pt x="1334" y="0"/>
                    </a:moveTo>
                    <a:cubicBezTo>
                      <a:pt x="441" y="0"/>
                      <a:pt x="0" y="1084"/>
                      <a:pt x="631" y="1715"/>
                    </a:cubicBezTo>
                    <a:cubicBezTo>
                      <a:pt x="835" y="1918"/>
                      <a:pt x="1083" y="2009"/>
                      <a:pt x="1327" y="2009"/>
                    </a:cubicBezTo>
                    <a:cubicBezTo>
                      <a:pt x="1841" y="2009"/>
                      <a:pt x="2334" y="1606"/>
                      <a:pt x="2334" y="1000"/>
                    </a:cubicBezTo>
                    <a:cubicBezTo>
                      <a:pt x="2334" y="453"/>
                      <a:pt x="1893" y="0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95"/>
              <p:cNvSpPr/>
              <p:nvPr/>
            </p:nvSpPr>
            <p:spPr>
              <a:xfrm>
                <a:off x="6530216" y="2920833"/>
                <a:ext cx="605771" cy="278876"/>
              </a:xfrm>
              <a:custGeom>
                <a:rect b="b" l="l" r="r" t="t"/>
                <a:pathLst>
                  <a:path extrusionOk="0" h="8880" w="19289">
                    <a:moveTo>
                      <a:pt x="10034" y="0"/>
                    </a:moveTo>
                    <a:cubicBezTo>
                      <a:pt x="9845" y="0"/>
                      <a:pt x="9657" y="63"/>
                      <a:pt x="9501" y="190"/>
                    </a:cubicBezTo>
                    <a:lnTo>
                      <a:pt x="631" y="7333"/>
                    </a:lnTo>
                    <a:cubicBezTo>
                      <a:pt x="0" y="7845"/>
                      <a:pt x="357" y="8857"/>
                      <a:pt x="1167" y="8857"/>
                    </a:cubicBezTo>
                    <a:cubicBezTo>
                      <a:pt x="1357" y="8857"/>
                      <a:pt x="1548" y="8798"/>
                      <a:pt x="1703" y="8679"/>
                    </a:cubicBezTo>
                    <a:lnTo>
                      <a:pt x="10025" y="1975"/>
                    </a:lnTo>
                    <a:lnTo>
                      <a:pt x="17740" y="8655"/>
                    </a:lnTo>
                    <a:cubicBezTo>
                      <a:pt x="17907" y="8805"/>
                      <a:pt x="18117" y="8879"/>
                      <a:pt x="18326" y="8879"/>
                    </a:cubicBezTo>
                    <a:cubicBezTo>
                      <a:pt x="18567" y="8879"/>
                      <a:pt x="18807" y="8781"/>
                      <a:pt x="18979" y="8583"/>
                    </a:cubicBezTo>
                    <a:cubicBezTo>
                      <a:pt x="19288" y="8214"/>
                      <a:pt x="19241" y="7655"/>
                      <a:pt x="18860" y="7357"/>
                    </a:cubicBezTo>
                    <a:lnTo>
                      <a:pt x="10597" y="213"/>
                    </a:lnTo>
                    <a:cubicBezTo>
                      <a:pt x="10437" y="72"/>
                      <a:pt x="10236" y="0"/>
                      <a:pt x="100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95"/>
              <p:cNvSpPr/>
              <p:nvPr/>
            </p:nvSpPr>
            <p:spPr>
              <a:xfrm>
                <a:off x="8553828" y="3724330"/>
                <a:ext cx="94655" cy="164939"/>
              </a:xfrm>
              <a:custGeom>
                <a:rect b="b" l="l" r="r" t="t"/>
                <a:pathLst>
                  <a:path extrusionOk="0" h="5252" w="3014">
                    <a:moveTo>
                      <a:pt x="1" y="1"/>
                    </a:moveTo>
                    <a:lnTo>
                      <a:pt x="1" y="5251"/>
                    </a:lnTo>
                    <a:lnTo>
                      <a:pt x="3013" y="5251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95"/>
              <p:cNvSpPr/>
              <p:nvPr/>
            </p:nvSpPr>
            <p:spPr>
              <a:xfrm>
                <a:off x="8535142" y="3705644"/>
                <a:ext cx="132027" cy="202311"/>
              </a:xfrm>
              <a:custGeom>
                <a:rect b="b" l="l" r="r" t="t"/>
                <a:pathLst>
                  <a:path extrusionOk="0" h="6442" w="4204">
                    <a:moveTo>
                      <a:pt x="3608" y="596"/>
                    </a:moveTo>
                    <a:lnTo>
                      <a:pt x="3608" y="5834"/>
                    </a:lnTo>
                    <a:lnTo>
                      <a:pt x="596" y="5834"/>
                    </a:lnTo>
                    <a:lnTo>
                      <a:pt x="596" y="596"/>
                    </a:lnTo>
                    <a:close/>
                    <a:moveTo>
                      <a:pt x="0" y="0"/>
                    </a:moveTo>
                    <a:lnTo>
                      <a:pt x="0" y="6441"/>
                    </a:lnTo>
                    <a:lnTo>
                      <a:pt x="4203" y="6441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95"/>
              <p:cNvSpPr/>
              <p:nvPr/>
            </p:nvSpPr>
            <p:spPr>
              <a:xfrm>
                <a:off x="8598329" y="3724330"/>
                <a:ext cx="5653" cy="164939"/>
              </a:xfrm>
              <a:custGeom>
                <a:rect b="b" l="l" r="r" t="t"/>
                <a:pathLst>
                  <a:path extrusionOk="0" h="5252" w="180">
                    <a:moveTo>
                      <a:pt x="1" y="1"/>
                    </a:moveTo>
                    <a:lnTo>
                      <a:pt x="1" y="5251"/>
                    </a:lnTo>
                    <a:lnTo>
                      <a:pt x="179" y="5251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95"/>
              <p:cNvSpPr/>
              <p:nvPr/>
            </p:nvSpPr>
            <p:spPr>
              <a:xfrm>
                <a:off x="8553828" y="3777812"/>
                <a:ext cx="94655" cy="5621"/>
              </a:xfrm>
              <a:custGeom>
                <a:rect b="b" l="l" r="r" t="t"/>
                <a:pathLst>
                  <a:path extrusionOk="0" h="179" w="3014">
                    <a:moveTo>
                      <a:pt x="1" y="0"/>
                    </a:moveTo>
                    <a:lnTo>
                      <a:pt x="1" y="179"/>
                    </a:lnTo>
                    <a:lnTo>
                      <a:pt x="3013" y="17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95"/>
              <p:cNvSpPr/>
              <p:nvPr/>
            </p:nvSpPr>
            <p:spPr>
              <a:xfrm>
                <a:off x="8771088" y="4107219"/>
                <a:ext cx="197443" cy="213177"/>
              </a:xfrm>
              <a:custGeom>
                <a:rect b="b" l="l" r="r" t="t"/>
                <a:pathLst>
                  <a:path extrusionOk="0" h="6788" w="6287">
                    <a:moveTo>
                      <a:pt x="0" y="1"/>
                    </a:moveTo>
                    <a:lnTo>
                      <a:pt x="0" y="6787"/>
                    </a:lnTo>
                    <a:lnTo>
                      <a:pt x="6287" y="6787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95"/>
              <p:cNvSpPr/>
              <p:nvPr/>
            </p:nvSpPr>
            <p:spPr>
              <a:xfrm>
                <a:off x="8752402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2" y="596"/>
                    </a:moveTo>
                    <a:lnTo>
                      <a:pt x="6882" y="7382"/>
                    </a:lnTo>
                    <a:lnTo>
                      <a:pt x="595" y="7382"/>
                    </a:lnTo>
                    <a:lnTo>
                      <a:pt x="595" y="596"/>
                    </a:lnTo>
                    <a:close/>
                    <a:moveTo>
                      <a:pt x="0" y="0"/>
                    </a:moveTo>
                    <a:lnTo>
                      <a:pt x="0" y="7989"/>
                    </a:lnTo>
                    <a:lnTo>
                      <a:pt x="7477" y="798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95"/>
              <p:cNvSpPr/>
              <p:nvPr/>
            </p:nvSpPr>
            <p:spPr>
              <a:xfrm>
                <a:off x="8898969" y="4107219"/>
                <a:ext cx="5998" cy="216161"/>
              </a:xfrm>
              <a:custGeom>
                <a:rect b="b" l="l" r="r" t="t"/>
                <a:pathLst>
                  <a:path extrusionOk="0" h="6883" w="191">
                    <a:moveTo>
                      <a:pt x="0" y="1"/>
                    </a:moveTo>
                    <a:lnTo>
                      <a:pt x="0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95"/>
              <p:cNvSpPr/>
              <p:nvPr/>
            </p:nvSpPr>
            <p:spPr>
              <a:xfrm>
                <a:off x="8834652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95"/>
              <p:cNvSpPr/>
              <p:nvPr/>
            </p:nvSpPr>
            <p:spPr>
              <a:xfrm>
                <a:off x="8771088" y="4180519"/>
                <a:ext cx="197820" cy="5998"/>
              </a:xfrm>
              <a:custGeom>
                <a:rect b="b" l="l" r="r" t="t"/>
                <a:pathLst>
                  <a:path extrusionOk="0" h="191" w="6299">
                    <a:moveTo>
                      <a:pt x="0" y="0"/>
                    </a:moveTo>
                    <a:lnTo>
                      <a:pt x="0" y="191"/>
                    </a:lnTo>
                    <a:lnTo>
                      <a:pt x="6299" y="191"/>
                    </a:lnTo>
                    <a:lnTo>
                      <a:pt x="6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95"/>
              <p:cNvSpPr/>
              <p:nvPr/>
            </p:nvSpPr>
            <p:spPr>
              <a:xfrm>
                <a:off x="8222160" y="4107219"/>
                <a:ext cx="197098" cy="213177"/>
              </a:xfrm>
              <a:custGeom>
                <a:rect b="b" l="l" r="r" t="t"/>
                <a:pathLst>
                  <a:path extrusionOk="0" h="6788" w="6276">
                    <a:moveTo>
                      <a:pt x="1" y="1"/>
                    </a:moveTo>
                    <a:lnTo>
                      <a:pt x="1" y="6787"/>
                    </a:lnTo>
                    <a:lnTo>
                      <a:pt x="6276" y="6787"/>
                    </a:lnTo>
                    <a:lnTo>
                      <a:pt x="62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95"/>
              <p:cNvSpPr/>
              <p:nvPr/>
            </p:nvSpPr>
            <p:spPr>
              <a:xfrm>
                <a:off x="8203097" y="4088533"/>
                <a:ext cx="234847" cy="250926"/>
              </a:xfrm>
              <a:custGeom>
                <a:rect b="b" l="l" r="r" t="t"/>
                <a:pathLst>
                  <a:path extrusionOk="0" h="7990" w="7478">
                    <a:moveTo>
                      <a:pt x="6883" y="596"/>
                    </a:moveTo>
                    <a:lnTo>
                      <a:pt x="6883" y="7382"/>
                    </a:lnTo>
                    <a:lnTo>
                      <a:pt x="608" y="7382"/>
                    </a:lnTo>
                    <a:lnTo>
                      <a:pt x="608" y="596"/>
                    </a:lnTo>
                    <a:close/>
                    <a:moveTo>
                      <a:pt x="1" y="0"/>
                    </a:moveTo>
                    <a:lnTo>
                      <a:pt x="1" y="7989"/>
                    </a:lnTo>
                    <a:lnTo>
                      <a:pt x="7478" y="7989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95"/>
              <p:cNvSpPr/>
              <p:nvPr/>
            </p:nvSpPr>
            <p:spPr>
              <a:xfrm>
                <a:off x="8349664" y="4107219"/>
                <a:ext cx="6030" cy="216161"/>
              </a:xfrm>
              <a:custGeom>
                <a:rect b="b" l="l" r="r" t="t"/>
                <a:pathLst>
                  <a:path extrusionOk="0" h="6883" w="192">
                    <a:moveTo>
                      <a:pt x="1" y="1"/>
                    </a:moveTo>
                    <a:lnTo>
                      <a:pt x="1" y="6882"/>
                    </a:lnTo>
                    <a:lnTo>
                      <a:pt x="191" y="688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95"/>
              <p:cNvSpPr/>
              <p:nvPr/>
            </p:nvSpPr>
            <p:spPr>
              <a:xfrm>
                <a:off x="8285378" y="4107219"/>
                <a:ext cx="5998" cy="213177"/>
              </a:xfrm>
              <a:custGeom>
                <a:rect b="b" l="l" r="r" t="t"/>
                <a:pathLst>
                  <a:path extrusionOk="0" h="6788" w="191">
                    <a:moveTo>
                      <a:pt x="0" y="1"/>
                    </a:moveTo>
                    <a:lnTo>
                      <a:pt x="0" y="6787"/>
                    </a:lnTo>
                    <a:lnTo>
                      <a:pt x="191" y="678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95"/>
              <p:cNvSpPr/>
              <p:nvPr/>
            </p:nvSpPr>
            <p:spPr>
              <a:xfrm>
                <a:off x="8222160" y="4180519"/>
                <a:ext cx="197475" cy="5998"/>
              </a:xfrm>
              <a:custGeom>
                <a:rect b="b" l="l" r="r" t="t"/>
                <a:pathLst>
                  <a:path extrusionOk="0" h="191" w="6288">
                    <a:moveTo>
                      <a:pt x="1" y="0"/>
                    </a:moveTo>
                    <a:lnTo>
                      <a:pt x="1" y="191"/>
                    </a:lnTo>
                    <a:lnTo>
                      <a:pt x="6287" y="191"/>
                    </a:lnTo>
                    <a:lnTo>
                      <a:pt x="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95"/>
              <p:cNvSpPr/>
              <p:nvPr/>
            </p:nvSpPr>
            <p:spPr>
              <a:xfrm>
                <a:off x="8492903" y="4088156"/>
                <a:ext cx="207179" cy="386658"/>
              </a:xfrm>
              <a:custGeom>
                <a:rect b="b" l="l" r="r" t="t"/>
                <a:pathLst>
                  <a:path extrusionOk="0" h="12312" w="6597">
                    <a:moveTo>
                      <a:pt x="0" y="0"/>
                    </a:moveTo>
                    <a:lnTo>
                      <a:pt x="0" y="12311"/>
                    </a:lnTo>
                    <a:lnTo>
                      <a:pt x="6596" y="12311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95"/>
              <p:cNvSpPr/>
              <p:nvPr/>
            </p:nvSpPr>
            <p:spPr>
              <a:xfrm>
                <a:off x="8448402" y="4440364"/>
                <a:ext cx="295804" cy="34451"/>
              </a:xfrm>
              <a:custGeom>
                <a:rect b="b" l="l" r="r" t="t"/>
                <a:pathLst>
                  <a:path extrusionOk="0" h="1097" w="9419">
                    <a:moveTo>
                      <a:pt x="0" y="1"/>
                    </a:moveTo>
                    <a:lnTo>
                      <a:pt x="0" y="1096"/>
                    </a:lnTo>
                    <a:lnTo>
                      <a:pt x="9418" y="1096"/>
                    </a:lnTo>
                    <a:lnTo>
                      <a:pt x="9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95"/>
              <p:cNvSpPr/>
              <p:nvPr/>
            </p:nvSpPr>
            <p:spPr>
              <a:xfrm>
                <a:off x="8499623" y="4274734"/>
                <a:ext cx="19094" cy="16331"/>
              </a:xfrm>
              <a:custGeom>
                <a:rect b="b" l="l" r="r" t="t"/>
                <a:pathLst>
                  <a:path extrusionOk="0" h="520" w="608">
                    <a:moveTo>
                      <a:pt x="346" y="0"/>
                    </a:moveTo>
                    <a:cubicBezTo>
                      <a:pt x="119" y="0"/>
                      <a:pt x="0" y="286"/>
                      <a:pt x="167" y="441"/>
                    </a:cubicBezTo>
                    <a:cubicBezTo>
                      <a:pt x="217" y="495"/>
                      <a:pt x="281" y="519"/>
                      <a:pt x="345" y="519"/>
                    </a:cubicBezTo>
                    <a:cubicBezTo>
                      <a:pt x="477" y="519"/>
                      <a:pt x="608" y="415"/>
                      <a:pt x="608" y="262"/>
                    </a:cubicBezTo>
                    <a:cubicBezTo>
                      <a:pt x="596" y="120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95"/>
              <p:cNvSpPr/>
              <p:nvPr/>
            </p:nvSpPr>
            <p:spPr>
              <a:xfrm>
                <a:off x="8407638" y="3372673"/>
                <a:ext cx="59104" cy="296903"/>
              </a:xfrm>
              <a:custGeom>
                <a:rect b="b" l="l" r="r" t="t"/>
                <a:pathLst>
                  <a:path extrusionOk="0" h="9454" w="1882">
                    <a:moveTo>
                      <a:pt x="0" y="0"/>
                    </a:moveTo>
                    <a:lnTo>
                      <a:pt x="0" y="9454"/>
                    </a:lnTo>
                    <a:lnTo>
                      <a:pt x="1882" y="9454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95"/>
              <p:cNvSpPr/>
              <p:nvPr/>
            </p:nvSpPr>
            <p:spPr>
              <a:xfrm>
                <a:off x="8373595" y="3241226"/>
                <a:ext cx="112964" cy="112964"/>
              </a:xfrm>
              <a:custGeom>
                <a:rect b="b" l="l" r="r" t="t"/>
                <a:pathLst>
                  <a:path extrusionOk="0" h="3597" w="3597">
                    <a:moveTo>
                      <a:pt x="1799" y="1"/>
                    </a:moveTo>
                    <a:cubicBezTo>
                      <a:pt x="811" y="1"/>
                      <a:pt x="1" y="810"/>
                      <a:pt x="1" y="1799"/>
                    </a:cubicBezTo>
                    <a:cubicBezTo>
                      <a:pt x="1" y="2787"/>
                      <a:pt x="811" y="3596"/>
                      <a:pt x="1799" y="3596"/>
                    </a:cubicBezTo>
                    <a:cubicBezTo>
                      <a:pt x="2787" y="3596"/>
                      <a:pt x="3597" y="2787"/>
                      <a:pt x="3597" y="1799"/>
                    </a:cubicBezTo>
                    <a:cubicBezTo>
                      <a:pt x="3597" y="810"/>
                      <a:pt x="2787" y="1"/>
                      <a:pt x="17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95"/>
              <p:cNvSpPr/>
              <p:nvPr/>
            </p:nvSpPr>
            <p:spPr>
              <a:xfrm>
                <a:off x="8376987" y="3189251"/>
                <a:ext cx="92739" cy="79486"/>
              </a:xfrm>
              <a:custGeom>
                <a:rect b="b" l="l" r="r" t="t"/>
                <a:pathLst>
                  <a:path extrusionOk="0" h="2531" w="2953">
                    <a:moveTo>
                      <a:pt x="1691" y="1"/>
                    </a:moveTo>
                    <a:cubicBezTo>
                      <a:pt x="560" y="1"/>
                      <a:pt x="0" y="1358"/>
                      <a:pt x="798" y="2156"/>
                    </a:cubicBezTo>
                    <a:cubicBezTo>
                      <a:pt x="1057" y="2414"/>
                      <a:pt x="1374" y="2530"/>
                      <a:pt x="1685" y="2530"/>
                    </a:cubicBezTo>
                    <a:cubicBezTo>
                      <a:pt x="2333" y="2530"/>
                      <a:pt x="2953" y="2027"/>
                      <a:pt x="2953" y="1263"/>
                    </a:cubicBezTo>
                    <a:cubicBezTo>
                      <a:pt x="2953" y="560"/>
                      <a:pt x="2393" y="1"/>
                      <a:pt x="1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95"/>
              <p:cNvSpPr/>
              <p:nvPr/>
            </p:nvSpPr>
            <p:spPr>
              <a:xfrm>
                <a:off x="8387821" y="3118213"/>
                <a:ext cx="73676" cy="63124"/>
              </a:xfrm>
              <a:custGeom>
                <a:rect b="b" l="l" r="r" t="t"/>
                <a:pathLst>
                  <a:path extrusionOk="0" h="2010" w="2346">
                    <a:moveTo>
                      <a:pt x="1346" y="1"/>
                    </a:moveTo>
                    <a:cubicBezTo>
                      <a:pt x="453" y="1"/>
                      <a:pt x="0" y="1084"/>
                      <a:pt x="631" y="1715"/>
                    </a:cubicBezTo>
                    <a:cubicBezTo>
                      <a:pt x="835" y="1918"/>
                      <a:pt x="1085" y="2009"/>
                      <a:pt x="1330" y="2009"/>
                    </a:cubicBezTo>
                    <a:cubicBezTo>
                      <a:pt x="1848" y="2009"/>
                      <a:pt x="2346" y="1606"/>
                      <a:pt x="2346" y="1001"/>
                    </a:cubicBezTo>
                    <a:cubicBezTo>
                      <a:pt x="2346" y="453"/>
                      <a:pt x="1894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95"/>
              <p:cNvSpPr/>
              <p:nvPr/>
            </p:nvSpPr>
            <p:spPr>
              <a:xfrm>
                <a:off x="8115980" y="3422967"/>
                <a:ext cx="1030712" cy="720211"/>
              </a:xfrm>
              <a:custGeom>
                <a:rect b="b" l="l" r="r" t="t"/>
                <a:pathLst>
                  <a:path extrusionOk="0" h="22933" w="32820">
                    <a:moveTo>
                      <a:pt x="15455" y="0"/>
                    </a:moveTo>
                    <a:cubicBezTo>
                      <a:pt x="15241" y="0"/>
                      <a:pt x="15038" y="95"/>
                      <a:pt x="14919" y="262"/>
                    </a:cubicBezTo>
                    <a:lnTo>
                      <a:pt x="1" y="19788"/>
                    </a:lnTo>
                    <a:lnTo>
                      <a:pt x="1703" y="19788"/>
                    </a:lnTo>
                    <a:lnTo>
                      <a:pt x="15455" y="1774"/>
                    </a:lnTo>
                    <a:lnTo>
                      <a:pt x="31350" y="22658"/>
                    </a:lnTo>
                    <a:cubicBezTo>
                      <a:pt x="31499" y="22852"/>
                      <a:pt x="31687" y="22933"/>
                      <a:pt x="31870" y="22933"/>
                    </a:cubicBezTo>
                    <a:cubicBezTo>
                      <a:pt x="32361" y="22933"/>
                      <a:pt x="32820" y="22356"/>
                      <a:pt x="32421" y="21836"/>
                    </a:cubicBezTo>
                    <a:lnTo>
                      <a:pt x="15979" y="262"/>
                    </a:lnTo>
                    <a:cubicBezTo>
                      <a:pt x="15860" y="95"/>
                      <a:pt x="15657" y="0"/>
                      <a:pt x="15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95"/>
              <p:cNvSpPr/>
              <p:nvPr/>
            </p:nvSpPr>
            <p:spPr>
              <a:xfrm>
                <a:off x="5558765" y="3193742"/>
                <a:ext cx="72200" cy="230356"/>
              </a:xfrm>
              <a:custGeom>
                <a:rect b="b" l="l" r="r" t="t"/>
                <a:pathLst>
                  <a:path extrusionOk="0" h="7335" w="2299">
                    <a:moveTo>
                      <a:pt x="1" y="1"/>
                    </a:moveTo>
                    <a:lnTo>
                      <a:pt x="1" y="7335"/>
                    </a:lnTo>
                    <a:lnTo>
                      <a:pt x="2299" y="7335"/>
                    </a:lnTo>
                    <a:lnTo>
                      <a:pt x="2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95"/>
              <p:cNvSpPr/>
              <p:nvPr/>
            </p:nvSpPr>
            <p:spPr>
              <a:xfrm>
                <a:off x="5522869" y="2996707"/>
                <a:ext cx="145876" cy="145845"/>
              </a:xfrm>
              <a:custGeom>
                <a:rect b="b" l="l" r="r" t="t"/>
                <a:pathLst>
                  <a:path extrusionOk="0" h="4644" w="4645">
                    <a:moveTo>
                      <a:pt x="2322" y="0"/>
                    </a:moveTo>
                    <a:cubicBezTo>
                      <a:pt x="1037" y="0"/>
                      <a:pt x="1" y="1036"/>
                      <a:pt x="1" y="2322"/>
                    </a:cubicBezTo>
                    <a:cubicBezTo>
                      <a:pt x="1" y="3596"/>
                      <a:pt x="1037" y="4643"/>
                      <a:pt x="2322" y="4643"/>
                    </a:cubicBezTo>
                    <a:cubicBezTo>
                      <a:pt x="3608" y="4643"/>
                      <a:pt x="4644" y="3596"/>
                      <a:pt x="4644" y="2322"/>
                    </a:cubicBezTo>
                    <a:cubicBezTo>
                      <a:pt x="4644" y="1036"/>
                      <a:pt x="3608" y="0"/>
                      <a:pt x="2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95"/>
              <p:cNvSpPr/>
              <p:nvPr/>
            </p:nvSpPr>
            <p:spPr>
              <a:xfrm>
                <a:off x="5526983" y="2928998"/>
                <a:ext cx="120061" cy="102946"/>
              </a:xfrm>
              <a:custGeom>
                <a:rect b="b" l="l" r="r" t="t"/>
                <a:pathLst>
                  <a:path extrusionOk="0" h="3278" w="3823">
                    <a:moveTo>
                      <a:pt x="2191" y="1"/>
                    </a:moveTo>
                    <a:cubicBezTo>
                      <a:pt x="727" y="1"/>
                      <a:pt x="1" y="1763"/>
                      <a:pt x="1025" y="2799"/>
                    </a:cubicBezTo>
                    <a:cubicBezTo>
                      <a:pt x="1359" y="3130"/>
                      <a:pt x="1770" y="3278"/>
                      <a:pt x="2172" y="3278"/>
                    </a:cubicBezTo>
                    <a:cubicBezTo>
                      <a:pt x="3015" y="3278"/>
                      <a:pt x="3823" y="2627"/>
                      <a:pt x="3823" y="1644"/>
                    </a:cubicBezTo>
                    <a:cubicBezTo>
                      <a:pt x="3823" y="739"/>
                      <a:pt x="3096" y="1"/>
                      <a:pt x="2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95"/>
              <p:cNvSpPr/>
              <p:nvPr/>
            </p:nvSpPr>
            <p:spPr>
              <a:xfrm>
                <a:off x="5555028" y="2837390"/>
                <a:ext cx="81182" cy="81182"/>
              </a:xfrm>
              <a:custGeom>
                <a:rect b="b" l="l" r="r" t="t"/>
                <a:pathLst>
                  <a:path extrusionOk="0" h="2585" w="2585">
                    <a:moveTo>
                      <a:pt x="1298" y="1"/>
                    </a:moveTo>
                    <a:cubicBezTo>
                      <a:pt x="584" y="1"/>
                      <a:pt x="1" y="584"/>
                      <a:pt x="1" y="1299"/>
                    </a:cubicBezTo>
                    <a:cubicBezTo>
                      <a:pt x="1" y="2013"/>
                      <a:pt x="584" y="2585"/>
                      <a:pt x="1298" y="2585"/>
                    </a:cubicBezTo>
                    <a:cubicBezTo>
                      <a:pt x="2013" y="2585"/>
                      <a:pt x="2584" y="2013"/>
                      <a:pt x="2584" y="1299"/>
                    </a:cubicBezTo>
                    <a:cubicBezTo>
                      <a:pt x="2584" y="584"/>
                      <a:pt x="2013" y="1"/>
                      <a:pt x="1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95"/>
              <p:cNvSpPr/>
              <p:nvPr/>
            </p:nvSpPr>
            <p:spPr>
              <a:xfrm>
                <a:off x="6008233" y="3274516"/>
                <a:ext cx="102475" cy="178380"/>
              </a:xfrm>
              <a:custGeom>
                <a:rect b="b" l="l" r="r" t="t"/>
                <a:pathLst>
                  <a:path extrusionOk="0" h="5680" w="3263">
                    <a:moveTo>
                      <a:pt x="0" y="0"/>
                    </a:moveTo>
                    <a:lnTo>
                      <a:pt x="0" y="5680"/>
                    </a:lnTo>
                    <a:lnTo>
                      <a:pt x="3262" y="5680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95"/>
              <p:cNvSpPr/>
              <p:nvPr/>
            </p:nvSpPr>
            <p:spPr>
              <a:xfrm>
                <a:off x="6055718" y="3274516"/>
                <a:ext cx="7506" cy="178380"/>
              </a:xfrm>
              <a:custGeom>
                <a:rect b="b" l="l" r="r" t="t"/>
                <a:pathLst>
                  <a:path extrusionOk="0" h="5680" w="239">
                    <a:moveTo>
                      <a:pt x="0" y="0"/>
                    </a:moveTo>
                    <a:lnTo>
                      <a:pt x="0" y="5680"/>
                    </a:lnTo>
                    <a:lnTo>
                      <a:pt x="238" y="568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95"/>
              <p:cNvSpPr/>
              <p:nvPr/>
            </p:nvSpPr>
            <p:spPr>
              <a:xfrm>
                <a:off x="6008233" y="3359749"/>
                <a:ext cx="102475" cy="7883"/>
              </a:xfrm>
              <a:custGeom>
                <a:rect b="b" l="l" r="r" t="t"/>
                <a:pathLst>
                  <a:path extrusionOk="0" h="251" w="3263">
                    <a:moveTo>
                      <a:pt x="0" y="1"/>
                    </a:moveTo>
                    <a:lnTo>
                      <a:pt x="0" y="251"/>
                    </a:lnTo>
                    <a:lnTo>
                      <a:pt x="3262" y="251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95"/>
              <p:cNvSpPr/>
              <p:nvPr/>
            </p:nvSpPr>
            <p:spPr>
              <a:xfrm>
                <a:off x="5550914" y="3506347"/>
                <a:ext cx="297688" cy="29552"/>
              </a:xfrm>
              <a:custGeom>
                <a:rect b="b" l="l" r="r" t="t"/>
                <a:pathLst>
                  <a:path extrusionOk="0" h="941" w="9479">
                    <a:moveTo>
                      <a:pt x="1" y="0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95"/>
              <p:cNvSpPr/>
              <p:nvPr/>
            </p:nvSpPr>
            <p:spPr>
              <a:xfrm>
                <a:off x="5915871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95"/>
              <p:cNvSpPr/>
              <p:nvPr/>
            </p:nvSpPr>
            <p:spPr>
              <a:xfrm>
                <a:off x="6286419" y="3506347"/>
                <a:ext cx="297657" cy="29552"/>
              </a:xfrm>
              <a:custGeom>
                <a:rect b="b" l="l" r="r" t="t"/>
                <a:pathLst>
                  <a:path extrusionOk="0" h="941" w="9478">
                    <a:moveTo>
                      <a:pt x="0" y="0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95"/>
              <p:cNvSpPr/>
              <p:nvPr/>
            </p:nvSpPr>
            <p:spPr>
              <a:xfrm>
                <a:off x="6255736" y="4031313"/>
                <a:ext cx="297688" cy="29584"/>
              </a:xfrm>
              <a:custGeom>
                <a:rect b="b" l="l" r="r" t="t"/>
                <a:pathLst>
                  <a:path extrusionOk="0" h="942" w="9479">
                    <a:moveTo>
                      <a:pt x="1" y="1"/>
                    </a:moveTo>
                    <a:lnTo>
                      <a:pt x="1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95"/>
              <p:cNvSpPr/>
              <p:nvPr/>
            </p:nvSpPr>
            <p:spPr>
              <a:xfrm>
                <a:off x="5576728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0" y="0"/>
                    </a:moveTo>
                    <a:lnTo>
                      <a:pt x="0" y="8644"/>
                    </a:lnTo>
                    <a:lnTo>
                      <a:pt x="7989" y="8644"/>
                    </a:lnTo>
                    <a:lnTo>
                      <a:pt x="79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95"/>
              <p:cNvSpPr/>
              <p:nvPr/>
            </p:nvSpPr>
            <p:spPr>
              <a:xfrm>
                <a:off x="5941655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95"/>
              <p:cNvSpPr/>
              <p:nvPr/>
            </p:nvSpPr>
            <p:spPr>
              <a:xfrm>
                <a:off x="6312202" y="3534392"/>
                <a:ext cx="250926" cy="271496"/>
              </a:xfrm>
              <a:custGeom>
                <a:rect b="b" l="l" r="r" t="t"/>
                <a:pathLst>
                  <a:path extrusionOk="0" h="8645" w="7990">
                    <a:moveTo>
                      <a:pt x="1" y="0"/>
                    </a:moveTo>
                    <a:lnTo>
                      <a:pt x="1" y="8644"/>
                    </a:lnTo>
                    <a:lnTo>
                      <a:pt x="7990" y="8644"/>
                    </a:lnTo>
                    <a:lnTo>
                      <a:pt x="7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95"/>
              <p:cNvSpPr/>
              <p:nvPr/>
            </p:nvSpPr>
            <p:spPr>
              <a:xfrm>
                <a:off x="6281551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95"/>
              <p:cNvSpPr/>
              <p:nvPr/>
            </p:nvSpPr>
            <p:spPr>
              <a:xfrm>
                <a:off x="5595038" y="4059358"/>
                <a:ext cx="250926" cy="271119"/>
              </a:xfrm>
              <a:custGeom>
                <a:rect b="b" l="l" r="r" t="t"/>
                <a:pathLst>
                  <a:path extrusionOk="0" h="8633" w="7990">
                    <a:moveTo>
                      <a:pt x="1" y="1"/>
                    </a:moveTo>
                    <a:lnTo>
                      <a:pt x="1" y="8633"/>
                    </a:lnTo>
                    <a:lnTo>
                      <a:pt x="7990" y="8633"/>
                    </a:ln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95"/>
              <p:cNvSpPr/>
              <p:nvPr/>
            </p:nvSpPr>
            <p:spPr>
              <a:xfrm>
                <a:off x="5739375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95"/>
              <p:cNvSpPr/>
              <p:nvPr/>
            </p:nvSpPr>
            <p:spPr>
              <a:xfrm>
                <a:off x="5657471" y="3534392"/>
                <a:ext cx="7537" cy="271496"/>
              </a:xfrm>
              <a:custGeom>
                <a:rect b="b" l="l" r="r" t="t"/>
                <a:pathLst>
                  <a:path extrusionOk="0" h="8645" w="240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95"/>
              <p:cNvSpPr/>
              <p:nvPr/>
            </p:nvSpPr>
            <p:spPr>
              <a:xfrm>
                <a:off x="5576728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0" y="0"/>
                    </a:moveTo>
                    <a:lnTo>
                      <a:pt x="0" y="250"/>
                    </a:lnTo>
                    <a:lnTo>
                      <a:pt x="8001" y="250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95"/>
              <p:cNvSpPr/>
              <p:nvPr/>
            </p:nvSpPr>
            <p:spPr>
              <a:xfrm>
                <a:off x="6104301" y="3534392"/>
                <a:ext cx="7537" cy="274857"/>
              </a:xfrm>
              <a:custGeom>
                <a:rect b="b" l="l" r="r" t="t"/>
                <a:pathLst>
                  <a:path extrusionOk="0" h="8752" w="240">
                    <a:moveTo>
                      <a:pt x="1" y="0"/>
                    </a:moveTo>
                    <a:lnTo>
                      <a:pt x="1" y="8751"/>
                    </a:lnTo>
                    <a:lnTo>
                      <a:pt x="239" y="875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95"/>
              <p:cNvSpPr/>
              <p:nvPr/>
            </p:nvSpPr>
            <p:spPr>
              <a:xfrm>
                <a:off x="6022428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0" y="0"/>
                    </a:moveTo>
                    <a:lnTo>
                      <a:pt x="0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95"/>
              <p:cNvSpPr/>
              <p:nvPr/>
            </p:nvSpPr>
            <p:spPr>
              <a:xfrm>
                <a:off x="5941655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95"/>
              <p:cNvSpPr/>
              <p:nvPr/>
            </p:nvSpPr>
            <p:spPr>
              <a:xfrm>
                <a:off x="6474880" y="3534392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0" y="0"/>
                    </a:moveTo>
                    <a:lnTo>
                      <a:pt x="0" y="8751"/>
                    </a:lnTo>
                    <a:lnTo>
                      <a:pt x="238" y="8751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95"/>
              <p:cNvSpPr/>
              <p:nvPr/>
            </p:nvSpPr>
            <p:spPr>
              <a:xfrm>
                <a:off x="6392976" y="3534392"/>
                <a:ext cx="7506" cy="271496"/>
              </a:xfrm>
              <a:custGeom>
                <a:rect b="b" l="l" r="r" t="t"/>
                <a:pathLst>
                  <a:path extrusionOk="0" h="8645" w="239">
                    <a:moveTo>
                      <a:pt x="1" y="0"/>
                    </a:moveTo>
                    <a:lnTo>
                      <a:pt x="1" y="8644"/>
                    </a:lnTo>
                    <a:lnTo>
                      <a:pt x="239" y="864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95"/>
              <p:cNvSpPr/>
              <p:nvPr/>
            </p:nvSpPr>
            <p:spPr>
              <a:xfrm>
                <a:off x="6312202" y="3666010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0"/>
                    </a:lnTo>
                    <a:lnTo>
                      <a:pt x="8002" y="25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95"/>
              <p:cNvSpPr/>
              <p:nvPr/>
            </p:nvSpPr>
            <p:spPr>
              <a:xfrm>
                <a:off x="6444197" y="4059358"/>
                <a:ext cx="7506" cy="274857"/>
              </a:xfrm>
              <a:custGeom>
                <a:rect b="b" l="l" r="r" t="t"/>
                <a:pathLst>
                  <a:path extrusionOk="0" h="8752" w="239">
                    <a:moveTo>
                      <a:pt x="1" y="1"/>
                    </a:moveTo>
                    <a:lnTo>
                      <a:pt x="1" y="8752"/>
                    </a:lnTo>
                    <a:lnTo>
                      <a:pt x="239" y="8752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95"/>
              <p:cNvSpPr/>
              <p:nvPr/>
            </p:nvSpPr>
            <p:spPr>
              <a:xfrm>
                <a:off x="6362325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8" y="8633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95"/>
              <p:cNvSpPr/>
              <p:nvPr/>
            </p:nvSpPr>
            <p:spPr>
              <a:xfrm>
                <a:off x="6281551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95"/>
              <p:cNvSpPr/>
              <p:nvPr/>
            </p:nvSpPr>
            <p:spPr>
              <a:xfrm>
                <a:off x="5757307" y="4059358"/>
                <a:ext cx="7883" cy="274857"/>
              </a:xfrm>
              <a:custGeom>
                <a:rect b="b" l="l" r="r" t="t"/>
                <a:pathLst>
                  <a:path extrusionOk="0" h="8752" w="251">
                    <a:moveTo>
                      <a:pt x="1" y="1"/>
                    </a:moveTo>
                    <a:lnTo>
                      <a:pt x="1" y="8752"/>
                    </a:lnTo>
                    <a:lnTo>
                      <a:pt x="251" y="8752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95"/>
              <p:cNvSpPr/>
              <p:nvPr/>
            </p:nvSpPr>
            <p:spPr>
              <a:xfrm>
                <a:off x="5675811" y="4059358"/>
                <a:ext cx="7506" cy="271119"/>
              </a:xfrm>
              <a:custGeom>
                <a:rect b="b" l="l" r="r" t="t"/>
                <a:pathLst>
                  <a:path extrusionOk="0" h="8633" w="239">
                    <a:moveTo>
                      <a:pt x="0" y="1"/>
                    </a:moveTo>
                    <a:lnTo>
                      <a:pt x="0" y="8633"/>
                    </a:lnTo>
                    <a:lnTo>
                      <a:pt x="239" y="863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95"/>
              <p:cNvSpPr/>
              <p:nvPr/>
            </p:nvSpPr>
            <p:spPr>
              <a:xfrm>
                <a:off x="5595038" y="4190976"/>
                <a:ext cx="251303" cy="7883"/>
              </a:xfrm>
              <a:custGeom>
                <a:rect b="b" l="l" r="r" t="t"/>
                <a:pathLst>
                  <a:path extrusionOk="0" h="251" w="8002">
                    <a:moveTo>
                      <a:pt x="1" y="0"/>
                    </a:moveTo>
                    <a:lnTo>
                      <a:pt x="1" y="251"/>
                    </a:lnTo>
                    <a:lnTo>
                      <a:pt x="8002" y="251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95"/>
              <p:cNvSpPr/>
              <p:nvPr/>
            </p:nvSpPr>
            <p:spPr>
              <a:xfrm>
                <a:off x="5568877" y="4031313"/>
                <a:ext cx="297657" cy="29584"/>
              </a:xfrm>
              <a:custGeom>
                <a:rect b="b" l="l" r="r" t="t"/>
                <a:pathLst>
                  <a:path extrusionOk="0" h="942" w="9478">
                    <a:moveTo>
                      <a:pt x="0" y="1"/>
                    </a:moveTo>
                    <a:lnTo>
                      <a:pt x="0" y="941"/>
                    </a:lnTo>
                    <a:lnTo>
                      <a:pt x="9478" y="941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95"/>
              <p:cNvSpPr/>
              <p:nvPr/>
            </p:nvSpPr>
            <p:spPr>
              <a:xfrm>
                <a:off x="5964486" y="4102728"/>
                <a:ext cx="200050" cy="373217"/>
              </a:xfrm>
              <a:custGeom>
                <a:rect b="b" l="l" r="r" t="t"/>
                <a:pathLst>
                  <a:path extrusionOk="0" h="11884" w="6370">
                    <a:moveTo>
                      <a:pt x="0" y="1"/>
                    </a:moveTo>
                    <a:lnTo>
                      <a:pt x="0" y="11883"/>
                    </a:lnTo>
                    <a:lnTo>
                      <a:pt x="6370" y="11883"/>
                    </a:lnTo>
                    <a:lnTo>
                      <a:pt x="6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95"/>
              <p:cNvSpPr/>
              <p:nvPr/>
            </p:nvSpPr>
            <p:spPr>
              <a:xfrm>
                <a:off x="5971207" y="4282962"/>
                <a:ext cx="18341" cy="15765"/>
              </a:xfrm>
              <a:custGeom>
                <a:rect b="b" l="l" r="r" t="t"/>
                <a:pathLst>
                  <a:path extrusionOk="0" h="502" w="584">
                    <a:moveTo>
                      <a:pt x="334" y="0"/>
                    </a:moveTo>
                    <a:cubicBezTo>
                      <a:pt x="107" y="0"/>
                      <a:pt x="0" y="274"/>
                      <a:pt x="155" y="429"/>
                    </a:cubicBezTo>
                    <a:cubicBezTo>
                      <a:pt x="205" y="479"/>
                      <a:pt x="268" y="502"/>
                      <a:pt x="330" y="502"/>
                    </a:cubicBezTo>
                    <a:cubicBezTo>
                      <a:pt x="459" y="502"/>
                      <a:pt x="584" y="403"/>
                      <a:pt x="584" y="250"/>
                    </a:cubicBezTo>
                    <a:cubicBezTo>
                      <a:pt x="584" y="119"/>
                      <a:pt x="465" y="0"/>
                      <a:pt x="334" y="0"/>
                    </a:cubicBez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95"/>
              <p:cNvSpPr/>
              <p:nvPr/>
            </p:nvSpPr>
            <p:spPr>
              <a:xfrm>
                <a:off x="5372188" y="3112874"/>
                <a:ext cx="1252274" cy="452734"/>
              </a:xfrm>
              <a:custGeom>
                <a:rect b="b" l="l" r="r" t="t"/>
                <a:pathLst>
                  <a:path extrusionOk="0" h="14416" w="39875">
                    <a:moveTo>
                      <a:pt x="22033" y="1"/>
                    </a:moveTo>
                    <a:cubicBezTo>
                      <a:pt x="21866" y="1"/>
                      <a:pt x="21700" y="46"/>
                      <a:pt x="21551" y="135"/>
                    </a:cubicBezTo>
                    <a:lnTo>
                      <a:pt x="596" y="12660"/>
                    </a:lnTo>
                    <a:cubicBezTo>
                      <a:pt x="143" y="12934"/>
                      <a:pt x="1" y="13506"/>
                      <a:pt x="262" y="13958"/>
                    </a:cubicBezTo>
                    <a:cubicBezTo>
                      <a:pt x="444" y="14249"/>
                      <a:pt x="755" y="14416"/>
                      <a:pt x="1076" y="14416"/>
                    </a:cubicBezTo>
                    <a:cubicBezTo>
                      <a:pt x="1240" y="14416"/>
                      <a:pt x="1407" y="14372"/>
                      <a:pt x="1560" y="14279"/>
                    </a:cubicBezTo>
                    <a:lnTo>
                      <a:pt x="22027" y="2040"/>
                    </a:lnTo>
                    <a:lnTo>
                      <a:pt x="39875" y="12744"/>
                    </a:lnTo>
                    <a:lnTo>
                      <a:pt x="39875" y="12744"/>
                    </a:lnTo>
                    <a:lnTo>
                      <a:pt x="39863" y="10529"/>
                    </a:lnTo>
                    <a:lnTo>
                      <a:pt x="22515" y="135"/>
                    </a:lnTo>
                    <a:cubicBezTo>
                      <a:pt x="22366" y="46"/>
                      <a:pt x="22200" y="1"/>
                      <a:pt x="22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95"/>
              <p:cNvSpPr/>
              <p:nvPr/>
            </p:nvSpPr>
            <p:spPr>
              <a:xfrm>
                <a:off x="10107842" y="3597579"/>
                <a:ext cx="874598" cy="877990"/>
              </a:xfrm>
              <a:custGeom>
                <a:rect b="b" l="l" r="r" t="t"/>
                <a:pathLst>
                  <a:path extrusionOk="0" h="27957" w="27849">
                    <a:moveTo>
                      <a:pt x="0" y="0"/>
                    </a:moveTo>
                    <a:lnTo>
                      <a:pt x="0" y="27956"/>
                    </a:lnTo>
                    <a:lnTo>
                      <a:pt x="27849" y="27956"/>
                    </a:lnTo>
                    <a:lnTo>
                      <a:pt x="27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95"/>
              <p:cNvSpPr/>
              <p:nvPr/>
            </p:nvSpPr>
            <p:spPr>
              <a:xfrm>
                <a:off x="10107842" y="3455471"/>
                <a:ext cx="370202" cy="1020097"/>
              </a:xfrm>
              <a:custGeom>
                <a:rect b="b" l="l" r="r" t="t"/>
                <a:pathLst>
                  <a:path extrusionOk="0" h="32482" w="11788">
                    <a:moveTo>
                      <a:pt x="5799" y="1"/>
                    </a:moveTo>
                    <a:lnTo>
                      <a:pt x="0" y="4680"/>
                    </a:lnTo>
                    <a:lnTo>
                      <a:pt x="0" y="32481"/>
                    </a:lnTo>
                    <a:lnTo>
                      <a:pt x="11787" y="32481"/>
                    </a:lnTo>
                    <a:lnTo>
                      <a:pt x="11787" y="4680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95"/>
              <p:cNvSpPr/>
              <p:nvPr/>
            </p:nvSpPr>
            <p:spPr>
              <a:xfrm>
                <a:off x="10074929" y="3409620"/>
                <a:ext cx="953895" cy="195465"/>
              </a:xfrm>
              <a:custGeom>
                <a:rect b="b" l="l" r="r" t="t"/>
                <a:pathLst>
                  <a:path extrusionOk="0" h="6224" w="30374">
                    <a:moveTo>
                      <a:pt x="6843" y="1"/>
                    </a:moveTo>
                    <a:cubicBezTo>
                      <a:pt x="6687" y="1"/>
                      <a:pt x="6533" y="54"/>
                      <a:pt x="6406" y="163"/>
                    </a:cubicBezTo>
                    <a:lnTo>
                      <a:pt x="798" y="4854"/>
                    </a:lnTo>
                    <a:lnTo>
                      <a:pt x="0" y="4854"/>
                    </a:lnTo>
                    <a:lnTo>
                      <a:pt x="1048" y="6223"/>
                    </a:lnTo>
                    <a:cubicBezTo>
                      <a:pt x="1203" y="6223"/>
                      <a:pt x="1358" y="6164"/>
                      <a:pt x="1489" y="6057"/>
                    </a:cubicBezTo>
                    <a:lnTo>
                      <a:pt x="6847" y="1568"/>
                    </a:lnTo>
                    <a:lnTo>
                      <a:pt x="12407" y="6069"/>
                    </a:lnTo>
                    <a:cubicBezTo>
                      <a:pt x="12526" y="6164"/>
                      <a:pt x="12681" y="6223"/>
                      <a:pt x="12835" y="6223"/>
                    </a:cubicBezTo>
                    <a:lnTo>
                      <a:pt x="29671" y="6223"/>
                    </a:lnTo>
                    <a:cubicBezTo>
                      <a:pt x="29678" y="6224"/>
                      <a:pt x="29685" y="6224"/>
                      <a:pt x="29692" y="6224"/>
                    </a:cubicBezTo>
                    <a:cubicBezTo>
                      <a:pt x="30064" y="6224"/>
                      <a:pt x="30373" y="5918"/>
                      <a:pt x="30373" y="5533"/>
                    </a:cubicBezTo>
                    <a:cubicBezTo>
                      <a:pt x="30373" y="5159"/>
                      <a:pt x="30064" y="4854"/>
                      <a:pt x="29692" y="4854"/>
                    </a:cubicBezTo>
                    <a:cubicBezTo>
                      <a:pt x="29685" y="4854"/>
                      <a:pt x="29678" y="4854"/>
                      <a:pt x="29671" y="4854"/>
                    </a:cubicBezTo>
                    <a:lnTo>
                      <a:pt x="13073" y="4854"/>
                    </a:lnTo>
                    <a:lnTo>
                      <a:pt x="7275" y="151"/>
                    </a:lnTo>
                    <a:cubicBezTo>
                      <a:pt x="7146" y="52"/>
                      <a:pt x="6994" y="1"/>
                      <a:pt x="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95"/>
              <p:cNvSpPr/>
              <p:nvPr/>
            </p:nvSpPr>
            <p:spPr>
              <a:xfrm>
                <a:off x="10176273" y="3585614"/>
                <a:ext cx="227341" cy="404214"/>
              </a:xfrm>
              <a:custGeom>
                <a:rect b="b" l="l" r="r" t="t"/>
                <a:pathLst>
                  <a:path extrusionOk="0" h="12871" w="7239">
                    <a:moveTo>
                      <a:pt x="3620" y="0"/>
                    </a:moveTo>
                    <a:cubicBezTo>
                      <a:pt x="1643" y="0"/>
                      <a:pt x="24" y="1429"/>
                      <a:pt x="0" y="3179"/>
                    </a:cubicBezTo>
                    <a:lnTo>
                      <a:pt x="0" y="12871"/>
                    </a:lnTo>
                    <a:lnTo>
                      <a:pt x="7239" y="12871"/>
                    </a:lnTo>
                    <a:lnTo>
                      <a:pt x="7239" y="3179"/>
                    </a:lnTo>
                    <a:cubicBezTo>
                      <a:pt x="7215" y="1429"/>
                      <a:pt x="5596" y="0"/>
                      <a:pt x="3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95"/>
              <p:cNvSpPr/>
              <p:nvPr/>
            </p:nvSpPr>
            <p:spPr>
              <a:xfrm>
                <a:off x="10200926" y="3609921"/>
                <a:ext cx="178035" cy="355630"/>
              </a:xfrm>
              <a:custGeom>
                <a:rect b="b" l="l" r="r" t="t"/>
                <a:pathLst>
                  <a:path extrusionOk="0" h="11324" w="5669">
                    <a:moveTo>
                      <a:pt x="2835" y="0"/>
                    </a:moveTo>
                    <a:cubicBezTo>
                      <a:pt x="1287" y="0"/>
                      <a:pt x="13" y="1072"/>
                      <a:pt x="1" y="2405"/>
                    </a:cubicBezTo>
                    <a:lnTo>
                      <a:pt x="1" y="2548"/>
                    </a:lnTo>
                    <a:lnTo>
                      <a:pt x="1" y="11311"/>
                    </a:lnTo>
                    <a:lnTo>
                      <a:pt x="5668" y="11323"/>
                    </a:lnTo>
                    <a:lnTo>
                      <a:pt x="5668" y="2524"/>
                    </a:lnTo>
                    <a:lnTo>
                      <a:pt x="5668" y="2405"/>
                    </a:lnTo>
                    <a:cubicBezTo>
                      <a:pt x="5656" y="1084"/>
                      <a:pt x="4382" y="0"/>
                      <a:pt x="28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95"/>
              <p:cNvSpPr/>
              <p:nvPr/>
            </p:nvSpPr>
            <p:spPr>
              <a:xfrm>
                <a:off x="10287321" y="3609921"/>
                <a:ext cx="5245" cy="354123"/>
              </a:xfrm>
              <a:custGeom>
                <a:rect b="b" l="l" r="r" t="t"/>
                <a:pathLst>
                  <a:path extrusionOk="0" h="11276" w="167">
                    <a:moveTo>
                      <a:pt x="0" y="0"/>
                    </a:moveTo>
                    <a:lnTo>
                      <a:pt x="0" y="11275"/>
                    </a:lnTo>
                    <a:lnTo>
                      <a:pt x="167" y="1127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95"/>
              <p:cNvSpPr/>
              <p:nvPr/>
            </p:nvSpPr>
            <p:spPr>
              <a:xfrm>
                <a:off x="10200549" y="3697792"/>
                <a:ext cx="178412" cy="5621"/>
              </a:xfrm>
              <a:custGeom>
                <a:rect b="b" l="l" r="r" t="t"/>
                <a:pathLst>
                  <a:path extrusionOk="0" h="179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95"/>
              <p:cNvSpPr/>
              <p:nvPr/>
            </p:nvSpPr>
            <p:spPr>
              <a:xfrm>
                <a:off x="10200549" y="3792761"/>
                <a:ext cx="178412" cy="5276"/>
              </a:xfrm>
              <a:custGeom>
                <a:rect b="b" l="l" r="r" t="t"/>
                <a:pathLst>
                  <a:path extrusionOk="0" h="168" w="5681">
                    <a:moveTo>
                      <a:pt x="1" y="0"/>
                    </a:moveTo>
                    <a:lnTo>
                      <a:pt x="1" y="167"/>
                    </a:lnTo>
                    <a:lnTo>
                      <a:pt x="5680" y="167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95"/>
              <p:cNvSpPr/>
              <p:nvPr/>
            </p:nvSpPr>
            <p:spPr>
              <a:xfrm>
                <a:off x="10200549" y="3883993"/>
                <a:ext cx="178412" cy="5653"/>
              </a:xfrm>
              <a:custGeom>
                <a:rect b="b" l="l" r="r" t="t"/>
                <a:pathLst>
                  <a:path extrusionOk="0" h="180" w="5681">
                    <a:moveTo>
                      <a:pt x="1" y="0"/>
                    </a:moveTo>
                    <a:lnTo>
                      <a:pt x="1" y="179"/>
                    </a:lnTo>
                    <a:lnTo>
                      <a:pt x="5680" y="179"/>
                    </a:lnTo>
                    <a:lnTo>
                      <a:pt x="5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95"/>
              <p:cNvSpPr/>
              <p:nvPr/>
            </p:nvSpPr>
            <p:spPr>
              <a:xfrm>
                <a:off x="10160539" y="3964766"/>
                <a:ext cx="258432" cy="121160"/>
              </a:xfrm>
              <a:custGeom>
                <a:rect b="b" l="l" r="r" t="t"/>
                <a:pathLst>
                  <a:path extrusionOk="0" h="3858" w="8229">
                    <a:moveTo>
                      <a:pt x="572" y="131"/>
                    </a:moveTo>
                    <a:lnTo>
                      <a:pt x="572" y="3679"/>
                    </a:lnTo>
                    <a:lnTo>
                      <a:pt x="132" y="3679"/>
                    </a:lnTo>
                    <a:lnTo>
                      <a:pt x="132" y="131"/>
                    </a:lnTo>
                    <a:close/>
                    <a:moveTo>
                      <a:pt x="1156" y="131"/>
                    </a:moveTo>
                    <a:lnTo>
                      <a:pt x="1156" y="3679"/>
                    </a:lnTo>
                    <a:lnTo>
                      <a:pt x="715" y="3679"/>
                    </a:lnTo>
                    <a:lnTo>
                      <a:pt x="715" y="131"/>
                    </a:lnTo>
                    <a:close/>
                    <a:moveTo>
                      <a:pt x="1739" y="131"/>
                    </a:moveTo>
                    <a:lnTo>
                      <a:pt x="1739" y="3679"/>
                    </a:lnTo>
                    <a:lnTo>
                      <a:pt x="1287" y="3679"/>
                    </a:lnTo>
                    <a:lnTo>
                      <a:pt x="1287" y="131"/>
                    </a:lnTo>
                    <a:close/>
                    <a:moveTo>
                      <a:pt x="2311" y="131"/>
                    </a:moveTo>
                    <a:lnTo>
                      <a:pt x="2311" y="3679"/>
                    </a:lnTo>
                    <a:lnTo>
                      <a:pt x="1870" y="3679"/>
                    </a:lnTo>
                    <a:lnTo>
                      <a:pt x="1870" y="131"/>
                    </a:lnTo>
                    <a:close/>
                    <a:moveTo>
                      <a:pt x="2894" y="131"/>
                    </a:moveTo>
                    <a:lnTo>
                      <a:pt x="2894" y="3679"/>
                    </a:lnTo>
                    <a:lnTo>
                      <a:pt x="2442" y="3679"/>
                    </a:lnTo>
                    <a:lnTo>
                      <a:pt x="2442" y="131"/>
                    </a:lnTo>
                    <a:close/>
                    <a:moveTo>
                      <a:pt x="3466" y="131"/>
                    </a:moveTo>
                    <a:lnTo>
                      <a:pt x="3466" y="3679"/>
                    </a:lnTo>
                    <a:lnTo>
                      <a:pt x="3025" y="3679"/>
                    </a:lnTo>
                    <a:lnTo>
                      <a:pt x="3025" y="131"/>
                    </a:lnTo>
                    <a:close/>
                    <a:moveTo>
                      <a:pt x="4049" y="131"/>
                    </a:moveTo>
                    <a:lnTo>
                      <a:pt x="4049" y="3679"/>
                    </a:lnTo>
                    <a:lnTo>
                      <a:pt x="3597" y="3679"/>
                    </a:lnTo>
                    <a:lnTo>
                      <a:pt x="3597" y="131"/>
                    </a:lnTo>
                    <a:close/>
                    <a:moveTo>
                      <a:pt x="4621" y="131"/>
                    </a:moveTo>
                    <a:lnTo>
                      <a:pt x="4621" y="3679"/>
                    </a:lnTo>
                    <a:lnTo>
                      <a:pt x="4180" y="3679"/>
                    </a:lnTo>
                    <a:lnTo>
                      <a:pt x="4180" y="131"/>
                    </a:lnTo>
                    <a:close/>
                    <a:moveTo>
                      <a:pt x="5204" y="131"/>
                    </a:moveTo>
                    <a:lnTo>
                      <a:pt x="5204" y="3679"/>
                    </a:lnTo>
                    <a:lnTo>
                      <a:pt x="4752" y="3679"/>
                    </a:lnTo>
                    <a:lnTo>
                      <a:pt x="4752" y="131"/>
                    </a:lnTo>
                    <a:close/>
                    <a:moveTo>
                      <a:pt x="5775" y="131"/>
                    </a:moveTo>
                    <a:lnTo>
                      <a:pt x="5775" y="3679"/>
                    </a:lnTo>
                    <a:lnTo>
                      <a:pt x="5335" y="3679"/>
                    </a:lnTo>
                    <a:lnTo>
                      <a:pt x="5335" y="131"/>
                    </a:lnTo>
                    <a:close/>
                    <a:moveTo>
                      <a:pt x="6359" y="131"/>
                    </a:moveTo>
                    <a:lnTo>
                      <a:pt x="6359" y="3679"/>
                    </a:lnTo>
                    <a:lnTo>
                      <a:pt x="5906" y="3679"/>
                    </a:lnTo>
                    <a:lnTo>
                      <a:pt x="5906" y="131"/>
                    </a:lnTo>
                    <a:close/>
                    <a:moveTo>
                      <a:pt x="6930" y="131"/>
                    </a:moveTo>
                    <a:lnTo>
                      <a:pt x="6930" y="3679"/>
                    </a:lnTo>
                    <a:lnTo>
                      <a:pt x="6490" y="3679"/>
                    </a:lnTo>
                    <a:lnTo>
                      <a:pt x="6490" y="131"/>
                    </a:lnTo>
                    <a:close/>
                    <a:moveTo>
                      <a:pt x="7514" y="131"/>
                    </a:moveTo>
                    <a:lnTo>
                      <a:pt x="7514" y="3679"/>
                    </a:lnTo>
                    <a:lnTo>
                      <a:pt x="7073" y="3679"/>
                    </a:lnTo>
                    <a:lnTo>
                      <a:pt x="7073" y="131"/>
                    </a:lnTo>
                    <a:close/>
                    <a:moveTo>
                      <a:pt x="8085" y="131"/>
                    </a:moveTo>
                    <a:lnTo>
                      <a:pt x="8085" y="3679"/>
                    </a:lnTo>
                    <a:lnTo>
                      <a:pt x="7645" y="3679"/>
                    </a:lnTo>
                    <a:lnTo>
                      <a:pt x="7645" y="131"/>
                    </a:ln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3727"/>
                    </a:lnTo>
                    <a:lnTo>
                      <a:pt x="1" y="3858"/>
                    </a:lnTo>
                    <a:lnTo>
                      <a:pt x="8228" y="3858"/>
                    </a:lnTo>
                    <a:lnTo>
                      <a:pt x="8228" y="3679"/>
                    </a:lnTo>
                    <a:lnTo>
                      <a:pt x="8228" y="131"/>
                    </a:lnTo>
                    <a:lnTo>
                      <a:pt x="8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95"/>
              <p:cNvSpPr/>
              <p:nvPr/>
            </p:nvSpPr>
            <p:spPr>
              <a:xfrm>
                <a:off x="10746494" y="3677599"/>
                <a:ext cx="201180" cy="287952"/>
              </a:xfrm>
              <a:custGeom>
                <a:rect b="b" l="l" r="r" t="t"/>
                <a:pathLst>
                  <a:path extrusionOk="0" h="9169" w="6406">
                    <a:moveTo>
                      <a:pt x="0" y="0"/>
                    </a:moveTo>
                    <a:lnTo>
                      <a:pt x="0" y="9168"/>
                    </a:lnTo>
                    <a:lnTo>
                      <a:pt x="6406" y="9168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95"/>
              <p:cNvSpPr/>
              <p:nvPr/>
            </p:nvSpPr>
            <p:spPr>
              <a:xfrm>
                <a:off x="10770770" y="3702283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0"/>
                    </a:moveTo>
                    <a:lnTo>
                      <a:pt x="1" y="7608"/>
                    </a:lnTo>
                    <a:lnTo>
                      <a:pt x="4859" y="7608"/>
                    </a:lnTo>
                    <a:lnTo>
                      <a:pt x="4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95"/>
              <p:cNvSpPr/>
              <p:nvPr/>
            </p:nvSpPr>
            <p:spPr>
              <a:xfrm>
                <a:off x="10844446" y="3702283"/>
                <a:ext cx="5276" cy="240060"/>
              </a:xfrm>
              <a:custGeom>
                <a:rect b="b" l="l" r="r" t="t"/>
                <a:pathLst>
                  <a:path extrusionOk="0" h="7644" w="168">
                    <a:moveTo>
                      <a:pt x="0" y="0"/>
                    </a:moveTo>
                    <a:lnTo>
                      <a:pt x="0" y="7644"/>
                    </a:lnTo>
                    <a:lnTo>
                      <a:pt x="167" y="76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95"/>
              <p:cNvSpPr/>
              <p:nvPr/>
            </p:nvSpPr>
            <p:spPr>
              <a:xfrm>
                <a:off x="10746117" y="4078044"/>
                <a:ext cx="201557" cy="287576"/>
              </a:xfrm>
              <a:custGeom>
                <a:rect b="b" l="l" r="r" t="t"/>
                <a:pathLst>
                  <a:path extrusionOk="0" h="9157" w="6418">
                    <a:moveTo>
                      <a:pt x="0" y="1"/>
                    </a:moveTo>
                    <a:lnTo>
                      <a:pt x="0" y="9157"/>
                    </a:lnTo>
                    <a:lnTo>
                      <a:pt x="6418" y="9157"/>
                    </a:lnTo>
                    <a:lnTo>
                      <a:pt x="64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95"/>
              <p:cNvSpPr/>
              <p:nvPr/>
            </p:nvSpPr>
            <p:spPr>
              <a:xfrm>
                <a:off x="10770770" y="4102352"/>
                <a:ext cx="152597" cy="238961"/>
              </a:xfrm>
              <a:custGeom>
                <a:rect b="b" l="l" r="r" t="t"/>
                <a:pathLst>
                  <a:path extrusionOk="0" h="7609" w="4859">
                    <a:moveTo>
                      <a:pt x="1" y="1"/>
                    </a:moveTo>
                    <a:lnTo>
                      <a:pt x="1" y="7609"/>
                    </a:lnTo>
                    <a:lnTo>
                      <a:pt x="4859" y="7609"/>
                    </a:lnTo>
                    <a:lnTo>
                      <a:pt x="4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95"/>
              <p:cNvSpPr/>
              <p:nvPr/>
            </p:nvSpPr>
            <p:spPr>
              <a:xfrm>
                <a:off x="10844446" y="4101975"/>
                <a:ext cx="5276" cy="240091"/>
              </a:xfrm>
              <a:custGeom>
                <a:rect b="b" l="l" r="r" t="t"/>
                <a:pathLst>
                  <a:path extrusionOk="0" h="7645" w="168">
                    <a:moveTo>
                      <a:pt x="0" y="1"/>
                    </a:moveTo>
                    <a:lnTo>
                      <a:pt x="0" y="7645"/>
                    </a:lnTo>
                    <a:lnTo>
                      <a:pt x="167" y="7645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95"/>
              <p:cNvSpPr/>
              <p:nvPr/>
            </p:nvSpPr>
            <p:spPr>
              <a:xfrm>
                <a:off x="10478013" y="4083289"/>
                <a:ext cx="209409" cy="390396"/>
              </a:xfrm>
              <a:custGeom>
                <a:rect b="b" l="l" r="r" t="t"/>
                <a:pathLst>
                  <a:path extrusionOk="0" h="12431" w="6668">
                    <a:moveTo>
                      <a:pt x="0" y="1"/>
                    </a:moveTo>
                    <a:lnTo>
                      <a:pt x="0" y="12431"/>
                    </a:lnTo>
                    <a:lnTo>
                      <a:pt x="6668" y="12431"/>
                    </a:lnTo>
                    <a:lnTo>
                      <a:pt x="66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95"/>
              <p:cNvSpPr/>
              <p:nvPr/>
            </p:nvSpPr>
            <p:spPr>
              <a:xfrm>
                <a:off x="10656362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95"/>
              <p:cNvSpPr/>
              <p:nvPr/>
            </p:nvSpPr>
            <p:spPr>
              <a:xfrm>
                <a:off x="10625710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95"/>
              <p:cNvSpPr/>
              <p:nvPr/>
            </p:nvSpPr>
            <p:spPr>
              <a:xfrm>
                <a:off x="10595405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95"/>
              <p:cNvSpPr/>
              <p:nvPr/>
            </p:nvSpPr>
            <p:spPr>
              <a:xfrm>
                <a:off x="10564753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95"/>
              <p:cNvSpPr/>
              <p:nvPr/>
            </p:nvSpPr>
            <p:spPr>
              <a:xfrm>
                <a:off x="10534479" y="4083289"/>
                <a:ext cx="3015" cy="358614"/>
              </a:xfrm>
              <a:custGeom>
                <a:rect b="b" l="l" r="r" t="t"/>
                <a:pathLst>
                  <a:path extrusionOk="0" h="11419" w="96">
                    <a:moveTo>
                      <a:pt x="0" y="1"/>
                    </a:moveTo>
                    <a:lnTo>
                      <a:pt x="0" y="11419"/>
                    </a:lnTo>
                    <a:lnTo>
                      <a:pt x="95" y="1141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95"/>
              <p:cNvSpPr/>
              <p:nvPr/>
            </p:nvSpPr>
            <p:spPr>
              <a:xfrm>
                <a:off x="10503796" y="4083289"/>
                <a:ext cx="3046" cy="358614"/>
              </a:xfrm>
              <a:custGeom>
                <a:rect b="b" l="l" r="r" t="t"/>
                <a:pathLst>
                  <a:path extrusionOk="0" h="11419" w="97">
                    <a:moveTo>
                      <a:pt x="1" y="1"/>
                    </a:moveTo>
                    <a:lnTo>
                      <a:pt x="1" y="11419"/>
                    </a:lnTo>
                    <a:lnTo>
                      <a:pt x="96" y="1141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95"/>
              <p:cNvSpPr/>
              <p:nvPr/>
            </p:nvSpPr>
            <p:spPr>
              <a:xfrm>
                <a:off x="10662737" y="4265752"/>
                <a:ext cx="17210" cy="17241"/>
              </a:xfrm>
              <a:custGeom>
                <a:rect b="b" l="l" r="r" t="t"/>
                <a:pathLst>
                  <a:path extrusionOk="0" h="549" w="548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17"/>
                      <a:pt x="119" y="548"/>
                      <a:pt x="274" y="548"/>
                    </a:cubicBezTo>
                    <a:cubicBezTo>
                      <a:pt x="417" y="548"/>
                      <a:pt x="548" y="417"/>
                      <a:pt x="548" y="275"/>
                    </a:cubicBezTo>
                    <a:cubicBezTo>
                      <a:pt x="548" y="120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95"/>
              <p:cNvSpPr/>
              <p:nvPr/>
            </p:nvSpPr>
            <p:spPr>
              <a:xfrm>
                <a:off x="10478013" y="3965520"/>
                <a:ext cx="250172" cy="117800"/>
              </a:xfrm>
              <a:custGeom>
                <a:rect b="b" l="l" r="r" t="t"/>
                <a:pathLst>
                  <a:path extrusionOk="0" h="3751" w="7966">
                    <a:moveTo>
                      <a:pt x="0" y="0"/>
                    </a:moveTo>
                    <a:lnTo>
                      <a:pt x="0" y="3751"/>
                    </a:lnTo>
                    <a:lnTo>
                      <a:pt x="7966" y="3751"/>
                    </a:lnTo>
                    <a:lnTo>
                      <a:pt x="6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95"/>
              <p:cNvSpPr/>
              <p:nvPr/>
            </p:nvSpPr>
            <p:spPr>
              <a:xfrm>
                <a:off x="10478013" y="4441871"/>
                <a:ext cx="250172" cy="33698"/>
              </a:xfrm>
              <a:custGeom>
                <a:rect b="b" l="l" r="r" t="t"/>
                <a:pathLst>
                  <a:path extrusionOk="0" h="1073" w="7966">
                    <a:moveTo>
                      <a:pt x="0" y="1"/>
                    </a:moveTo>
                    <a:lnTo>
                      <a:pt x="0" y="1072"/>
                    </a:lnTo>
                    <a:lnTo>
                      <a:pt x="7966" y="1072"/>
                    </a:lnTo>
                    <a:lnTo>
                      <a:pt x="7966" y="1"/>
                    </a:lnTo>
                    <a:close/>
                  </a:path>
                </a:pathLst>
              </a:custGeom>
              <a:solidFill>
                <a:srgbClr val="857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95"/>
              <p:cNvSpPr/>
              <p:nvPr/>
            </p:nvSpPr>
            <p:spPr>
              <a:xfrm>
                <a:off x="10024085" y="2957419"/>
                <a:ext cx="113686" cy="113718"/>
              </a:xfrm>
              <a:custGeom>
                <a:rect b="b" l="l" r="r" t="t"/>
                <a:pathLst>
                  <a:path extrusionOk="0" h="3621" w="3620">
                    <a:moveTo>
                      <a:pt x="1810" y="1"/>
                    </a:moveTo>
                    <a:cubicBezTo>
                      <a:pt x="810" y="1"/>
                      <a:pt x="0" y="810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0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95"/>
              <p:cNvSpPr/>
              <p:nvPr/>
            </p:nvSpPr>
            <p:spPr>
              <a:xfrm>
                <a:off x="10027445" y="2905067"/>
                <a:ext cx="93493" cy="80146"/>
              </a:xfrm>
              <a:custGeom>
                <a:rect b="b" l="l" r="r" t="t"/>
                <a:pathLst>
                  <a:path extrusionOk="0" h="2552" w="2977">
                    <a:moveTo>
                      <a:pt x="1724" y="1"/>
                    </a:moveTo>
                    <a:cubicBezTo>
                      <a:pt x="1717" y="1"/>
                      <a:pt x="1710" y="1"/>
                      <a:pt x="1703" y="1"/>
                    </a:cubicBezTo>
                    <a:cubicBezTo>
                      <a:pt x="560" y="1"/>
                      <a:pt x="0" y="1370"/>
                      <a:pt x="798" y="2180"/>
                    </a:cubicBezTo>
                    <a:cubicBezTo>
                      <a:pt x="1059" y="2437"/>
                      <a:pt x="1377" y="2552"/>
                      <a:pt x="1690" y="2552"/>
                    </a:cubicBezTo>
                    <a:cubicBezTo>
                      <a:pt x="2347" y="2552"/>
                      <a:pt x="2977" y="2042"/>
                      <a:pt x="2977" y="1275"/>
                    </a:cubicBezTo>
                    <a:cubicBezTo>
                      <a:pt x="2977" y="568"/>
                      <a:pt x="2417" y="1"/>
                      <a:pt x="17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95"/>
              <p:cNvSpPr/>
              <p:nvPr/>
            </p:nvSpPr>
            <p:spPr>
              <a:xfrm>
                <a:off x="10038657" y="2833275"/>
                <a:ext cx="74053" cy="63752"/>
              </a:xfrm>
              <a:custGeom>
                <a:rect b="b" l="l" r="r" t="t"/>
                <a:pathLst>
                  <a:path extrusionOk="0" h="2030" w="2358">
                    <a:moveTo>
                      <a:pt x="1346" y="1"/>
                    </a:moveTo>
                    <a:cubicBezTo>
                      <a:pt x="441" y="1"/>
                      <a:pt x="1" y="1096"/>
                      <a:pt x="632" y="1727"/>
                    </a:cubicBezTo>
                    <a:cubicBezTo>
                      <a:pt x="840" y="1936"/>
                      <a:pt x="1095" y="2029"/>
                      <a:pt x="1344" y="2029"/>
                    </a:cubicBezTo>
                    <a:cubicBezTo>
                      <a:pt x="1863" y="2029"/>
                      <a:pt x="2358" y="1624"/>
                      <a:pt x="2358" y="1013"/>
                    </a:cubicBezTo>
                    <a:cubicBezTo>
                      <a:pt x="2358" y="453"/>
                      <a:pt x="1906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95"/>
              <p:cNvSpPr/>
              <p:nvPr/>
            </p:nvSpPr>
            <p:spPr>
              <a:xfrm>
                <a:off x="9041045" y="3551194"/>
                <a:ext cx="391526" cy="923998"/>
              </a:xfrm>
              <a:custGeom>
                <a:rect b="b" l="l" r="r" t="t"/>
                <a:pathLst>
                  <a:path extrusionOk="0" h="29422" w="12467">
                    <a:moveTo>
                      <a:pt x="1" y="1"/>
                    </a:moveTo>
                    <a:lnTo>
                      <a:pt x="1" y="29421"/>
                    </a:lnTo>
                    <a:lnTo>
                      <a:pt x="12466" y="29421"/>
                    </a:lnTo>
                    <a:lnTo>
                      <a:pt x="12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95"/>
              <p:cNvSpPr/>
              <p:nvPr/>
            </p:nvSpPr>
            <p:spPr>
              <a:xfrm>
                <a:off x="9291940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95"/>
              <p:cNvSpPr/>
              <p:nvPr/>
            </p:nvSpPr>
            <p:spPr>
              <a:xfrm>
                <a:off x="9167419" y="3551947"/>
                <a:ext cx="14258" cy="399377"/>
              </a:xfrm>
              <a:custGeom>
                <a:rect b="b" l="l" r="r" t="t"/>
                <a:pathLst>
                  <a:path extrusionOk="0" h="12717" w="454">
                    <a:moveTo>
                      <a:pt x="1" y="1"/>
                    </a:moveTo>
                    <a:lnTo>
                      <a:pt x="1" y="12717"/>
                    </a:lnTo>
                    <a:lnTo>
                      <a:pt x="453" y="12717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95"/>
              <p:cNvSpPr/>
              <p:nvPr/>
            </p:nvSpPr>
            <p:spPr>
              <a:xfrm>
                <a:off x="9041045" y="3803596"/>
                <a:ext cx="391903" cy="14603"/>
              </a:xfrm>
              <a:custGeom>
                <a:rect b="b" l="l" r="r" t="t"/>
                <a:pathLst>
                  <a:path extrusionOk="0" h="465" w="12479">
                    <a:moveTo>
                      <a:pt x="1" y="1"/>
                    </a:moveTo>
                    <a:lnTo>
                      <a:pt x="1" y="465"/>
                    </a:lnTo>
                    <a:lnTo>
                      <a:pt x="12478" y="465"/>
                    </a:lnTo>
                    <a:lnTo>
                      <a:pt x="124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95"/>
              <p:cNvSpPr/>
              <p:nvPr/>
            </p:nvSpPr>
            <p:spPr>
              <a:xfrm>
                <a:off x="9181646" y="3564667"/>
                <a:ext cx="110326" cy="238961"/>
              </a:xfrm>
              <a:custGeom>
                <a:rect b="b" l="l" r="r" t="t"/>
                <a:pathLst>
                  <a:path extrusionOk="0" h="7609" w="3513">
                    <a:moveTo>
                      <a:pt x="0" y="1"/>
                    </a:moveTo>
                    <a:lnTo>
                      <a:pt x="0" y="7609"/>
                    </a:lnTo>
                    <a:lnTo>
                      <a:pt x="3513" y="7609"/>
                    </a:ln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95"/>
              <p:cNvSpPr/>
              <p:nvPr/>
            </p:nvSpPr>
            <p:spPr>
              <a:xfrm>
                <a:off x="9181646" y="3638343"/>
                <a:ext cx="110326" cy="6375"/>
              </a:xfrm>
              <a:custGeom>
                <a:rect b="b" l="l" r="r" t="t"/>
                <a:pathLst>
                  <a:path extrusionOk="0" h="203" w="3513">
                    <a:moveTo>
                      <a:pt x="0" y="0"/>
                    </a:moveTo>
                    <a:lnTo>
                      <a:pt x="0" y="203"/>
                    </a:lnTo>
                    <a:lnTo>
                      <a:pt x="3513" y="203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95"/>
              <p:cNvSpPr/>
              <p:nvPr/>
            </p:nvSpPr>
            <p:spPr>
              <a:xfrm>
                <a:off x="9181646" y="3601693"/>
                <a:ext cx="110326" cy="3015"/>
              </a:xfrm>
              <a:custGeom>
                <a:rect b="b" l="l" r="r" t="t"/>
                <a:pathLst>
                  <a:path extrusionOk="0" h="96" w="3513">
                    <a:moveTo>
                      <a:pt x="0" y="0"/>
                    </a:moveTo>
                    <a:lnTo>
                      <a:pt x="0" y="96"/>
                    </a:lnTo>
                    <a:lnTo>
                      <a:pt x="3513" y="96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95"/>
              <p:cNvSpPr/>
              <p:nvPr/>
            </p:nvSpPr>
            <p:spPr>
              <a:xfrm>
                <a:off x="921716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95"/>
              <p:cNvSpPr/>
              <p:nvPr/>
            </p:nvSpPr>
            <p:spPr>
              <a:xfrm>
                <a:off x="9253061" y="3564667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95"/>
              <p:cNvSpPr/>
              <p:nvPr/>
            </p:nvSpPr>
            <p:spPr>
              <a:xfrm>
                <a:off x="9133031" y="4068340"/>
                <a:ext cx="217291" cy="405344"/>
              </a:xfrm>
              <a:custGeom>
                <a:rect b="b" l="l" r="r" t="t"/>
                <a:pathLst>
                  <a:path extrusionOk="0" h="12907" w="6919">
                    <a:moveTo>
                      <a:pt x="1" y="0"/>
                    </a:moveTo>
                    <a:lnTo>
                      <a:pt x="1" y="12907"/>
                    </a:lnTo>
                    <a:lnTo>
                      <a:pt x="6918" y="12907"/>
                    </a:lnTo>
                    <a:lnTo>
                      <a:pt x="69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95"/>
              <p:cNvSpPr/>
              <p:nvPr/>
            </p:nvSpPr>
            <p:spPr>
              <a:xfrm>
                <a:off x="9152094" y="4097138"/>
                <a:ext cx="179888" cy="112179"/>
              </a:xfrm>
              <a:custGeom>
                <a:rect b="b" l="l" r="r" t="t"/>
                <a:pathLst>
                  <a:path extrusionOk="0" h="3572" w="5728">
                    <a:moveTo>
                      <a:pt x="2870" y="0"/>
                    </a:moveTo>
                    <a:cubicBezTo>
                      <a:pt x="287" y="0"/>
                      <a:pt x="1" y="1357"/>
                      <a:pt x="1" y="1357"/>
                    </a:cubicBezTo>
                    <a:lnTo>
                      <a:pt x="1" y="3572"/>
                    </a:lnTo>
                    <a:lnTo>
                      <a:pt x="5728" y="3572"/>
                    </a:lnTo>
                    <a:lnTo>
                      <a:pt x="5728" y="1310"/>
                    </a:lnTo>
                    <a:cubicBezTo>
                      <a:pt x="5728" y="1310"/>
                      <a:pt x="5442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95"/>
              <p:cNvSpPr/>
              <p:nvPr/>
            </p:nvSpPr>
            <p:spPr>
              <a:xfrm>
                <a:off x="9152094" y="422351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0"/>
                    </a:moveTo>
                    <a:lnTo>
                      <a:pt x="1" y="3429"/>
                    </a:lnTo>
                    <a:lnTo>
                      <a:pt x="2620" y="3429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95"/>
              <p:cNvSpPr/>
              <p:nvPr/>
            </p:nvSpPr>
            <p:spPr>
              <a:xfrm>
                <a:off x="9250831" y="422351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0"/>
                    </a:moveTo>
                    <a:lnTo>
                      <a:pt x="0" y="3429"/>
                    </a:lnTo>
                    <a:lnTo>
                      <a:pt x="2619" y="3429"/>
                    </a:lnTo>
                    <a:lnTo>
                      <a:pt x="26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95"/>
              <p:cNvSpPr/>
              <p:nvPr/>
            </p:nvSpPr>
            <p:spPr>
              <a:xfrm>
                <a:off x="9152094" y="4349132"/>
                <a:ext cx="82313" cy="107719"/>
              </a:xfrm>
              <a:custGeom>
                <a:rect b="b" l="l" r="r" t="t"/>
                <a:pathLst>
                  <a:path extrusionOk="0" h="3430" w="2621">
                    <a:moveTo>
                      <a:pt x="1" y="1"/>
                    </a:moveTo>
                    <a:lnTo>
                      <a:pt x="1" y="3430"/>
                    </a:lnTo>
                    <a:lnTo>
                      <a:pt x="2620" y="3430"/>
                    </a:lnTo>
                    <a:lnTo>
                      <a:pt x="2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95"/>
              <p:cNvSpPr/>
              <p:nvPr/>
            </p:nvSpPr>
            <p:spPr>
              <a:xfrm>
                <a:off x="9250831" y="4349132"/>
                <a:ext cx="82281" cy="107719"/>
              </a:xfrm>
              <a:custGeom>
                <a:rect b="b" l="l" r="r" t="t"/>
                <a:pathLst>
                  <a:path extrusionOk="0" h="3430" w="2620">
                    <a:moveTo>
                      <a:pt x="0" y="1"/>
                    </a:moveTo>
                    <a:lnTo>
                      <a:pt x="0" y="3430"/>
                    </a:lnTo>
                    <a:lnTo>
                      <a:pt x="2619" y="3430"/>
                    </a:lnTo>
                    <a:lnTo>
                      <a:pt x="2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95"/>
              <p:cNvSpPr/>
              <p:nvPr/>
            </p:nvSpPr>
            <p:spPr>
              <a:xfrm>
                <a:off x="9140128" y="4281454"/>
                <a:ext cx="20979" cy="18058"/>
              </a:xfrm>
              <a:custGeom>
                <a:rect b="b" l="l" r="r" t="t"/>
                <a:pathLst>
                  <a:path extrusionOk="0" h="575" w="668">
                    <a:moveTo>
                      <a:pt x="382" y="1"/>
                    </a:moveTo>
                    <a:cubicBezTo>
                      <a:pt x="132" y="1"/>
                      <a:pt x="1" y="310"/>
                      <a:pt x="179" y="489"/>
                    </a:cubicBezTo>
                    <a:cubicBezTo>
                      <a:pt x="238" y="548"/>
                      <a:pt x="311" y="574"/>
                      <a:pt x="382" y="574"/>
                    </a:cubicBezTo>
                    <a:cubicBezTo>
                      <a:pt x="528" y="574"/>
                      <a:pt x="668" y="463"/>
                      <a:pt x="668" y="287"/>
                    </a:cubicBezTo>
                    <a:cubicBezTo>
                      <a:pt x="668" y="132"/>
                      <a:pt x="537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95"/>
              <p:cNvSpPr/>
              <p:nvPr/>
            </p:nvSpPr>
            <p:spPr>
              <a:xfrm>
                <a:off x="9041045" y="3952047"/>
                <a:ext cx="391526" cy="123045"/>
              </a:xfrm>
              <a:custGeom>
                <a:rect b="b" l="l" r="r" t="t"/>
                <a:pathLst>
                  <a:path extrusionOk="0" h="3918" w="12467">
                    <a:moveTo>
                      <a:pt x="1" y="0"/>
                    </a:moveTo>
                    <a:lnTo>
                      <a:pt x="1" y="3918"/>
                    </a:lnTo>
                    <a:lnTo>
                      <a:pt x="12466" y="3918"/>
                    </a:lnTo>
                    <a:lnTo>
                      <a:pt x="12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95"/>
              <p:cNvSpPr/>
              <p:nvPr/>
            </p:nvSpPr>
            <p:spPr>
              <a:xfrm>
                <a:off x="8993938" y="3349291"/>
                <a:ext cx="599050" cy="202311"/>
              </a:xfrm>
              <a:custGeom>
                <a:rect b="b" l="l" r="r" t="t"/>
                <a:pathLst>
                  <a:path extrusionOk="0" h="6442" w="19075">
                    <a:moveTo>
                      <a:pt x="5775" y="1"/>
                    </a:moveTo>
                    <a:lnTo>
                      <a:pt x="0" y="6442"/>
                    </a:lnTo>
                    <a:lnTo>
                      <a:pt x="13764" y="6442"/>
                    </a:lnTo>
                    <a:lnTo>
                      <a:pt x="190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95"/>
              <p:cNvSpPr/>
              <p:nvPr/>
            </p:nvSpPr>
            <p:spPr>
              <a:xfrm>
                <a:off x="10046131" y="3109608"/>
                <a:ext cx="62841" cy="422554"/>
              </a:xfrm>
              <a:custGeom>
                <a:rect b="b" l="l" r="r" t="t"/>
                <a:pathLst>
                  <a:path extrusionOk="0" h="13455" w="2001">
                    <a:moveTo>
                      <a:pt x="1" y="1"/>
                    </a:moveTo>
                    <a:lnTo>
                      <a:pt x="1" y="13455"/>
                    </a:lnTo>
                    <a:lnTo>
                      <a:pt x="2001" y="13455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95"/>
              <p:cNvSpPr/>
              <p:nvPr/>
            </p:nvSpPr>
            <p:spPr>
              <a:xfrm>
                <a:off x="10040164" y="3109608"/>
                <a:ext cx="74430" cy="12750"/>
              </a:xfrm>
              <a:custGeom>
                <a:rect b="b" l="l" r="r" t="t"/>
                <a:pathLst>
                  <a:path extrusionOk="0" h="406" w="2370">
                    <a:moveTo>
                      <a:pt x="0" y="1"/>
                    </a:moveTo>
                    <a:lnTo>
                      <a:pt x="0" y="406"/>
                    </a:lnTo>
                    <a:lnTo>
                      <a:pt x="2369" y="406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95"/>
              <p:cNvSpPr/>
              <p:nvPr/>
            </p:nvSpPr>
            <p:spPr>
              <a:xfrm>
                <a:off x="9432540" y="3146635"/>
                <a:ext cx="676055" cy="1328557"/>
              </a:xfrm>
              <a:custGeom>
                <a:rect b="b" l="l" r="r" t="t"/>
                <a:pathLst>
                  <a:path extrusionOk="0" h="42304" w="21527">
                    <a:moveTo>
                      <a:pt x="10764" y="0"/>
                    </a:moveTo>
                    <a:lnTo>
                      <a:pt x="0" y="13300"/>
                    </a:lnTo>
                    <a:lnTo>
                      <a:pt x="0" y="42303"/>
                    </a:lnTo>
                    <a:lnTo>
                      <a:pt x="21527" y="42303"/>
                    </a:lnTo>
                    <a:lnTo>
                      <a:pt x="21527" y="13300"/>
                    </a:lnTo>
                    <a:lnTo>
                      <a:pt x="107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95"/>
              <p:cNvSpPr/>
              <p:nvPr/>
            </p:nvSpPr>
            <p:spPr>
              <a:xfrm>
                <a:off x="9601185" y="4075061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95"/>
              <p:cNvSpPr/>
              <p:nvPr/>
            </p:nvSpPr>
            <p:spPr>
              <a:xfrm>
                <a:off x="9708119" y="4075061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95"/>
              <p:cNvSpPr/>
              <p:nvPr/>
            </p:nvSpPr>
            <p:spPr>
              <a:xfrm>
                <a:off x="9601185" y="4148737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2"/>
                    </a:lnTo>
                    <a:lnTo>
                      <a:pt x="10382" y="202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95"/>
              <p:cNvSpPr/>
              <p:nvPr/>
            </p:nvSpPr>
            <p:spPr>
              <a:xfrm>
                <a:off x="9601185" y="4112087"/>
                <a:ext cx="326078" cy="3015"/>
              </a:xfrm>
              <a:custGeom>
                <a:rect b="b" l="l" r="r" t="t"/>
                <a:pathLst>
                  <a:path extrusionOk="0" h="96" w="10383">
                    <a:moveTo>
                      <a:pt x="0" y="0"/>
                    </a:moveTo>
                    <a:lnTo>
                      <a:pt x="0" y="96"/>
                    </a:lnTo>
                    <a:lnTo>
                      <a:pt x="10382" y="96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95"/>
              <p:cNvSpPr/>
              <p:nvPr/>
            </p:nvSpPr>
            <p:spPr>
              <a:xfrm>
                <a:off x="9818037" y="4075061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95"/>
              <p:cNvSpPr/>
              <p:nvPr/>
            </p:nvSpPr>
            <p:spPr>
              <a:xfrm>
                <a:off x="9636704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95"/>
              <p:cNvSpPr/>
              <p:nvPr/>
            </p:nvSpPr>
            <p:spPr>
              <a:xfrm>
                <a:off x="9672600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7" y="2441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95"/>
              <p:cNvSpPr/>
              <p:nvPr/>
            </p:nvSpPr>
            <p:spPr>
              <a:xfrm>
                <a:off x="9746245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95"/>
              <p:cNvSpPr/>
              <p:nvPr/>
            </p:nvSpPr>
            <p:spPr>
              <a:xfrm>
                <a:off x="9782141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1" y="1"/>
                    </a:moveTo>
                    <a:lnTo>
                      <a:pt x="1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95"/>
              <p:cNvSpPr/>
              <p:nvPr/>
            </p:nvSpPr>
            <p:spPr>
              <a:xfrm>
                <a:off x="9855440" y="4075061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95"/>
              <p:cNvSpPr/>
              <p:nvPr/>
            </p:nvSpPr>
            <p:spPr>
              <a:xfrm>
                <a:off x="9891336" y="4075061"/>
                <a:ext cx="3392" cy="76691"/>
              </a:xfrm>
              <a:custGeom>
                <a:rect b="b" l="l" r="r" t="t"/>
                <a:pathLst>
                  <a:path extrusionOk="0" h="2442" w="108">
                    <a:moveTo>
                      <a:pt x="0" y="1"/>
                    </a:moveTo>
                    <a:lnTo>
                      <a:pt x="0" y="2441"/>
                    </a:lnTo>
                    <a:lnTo>
                      <a:pt x="108" y="244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95"/>
              <p:cNvSpPr/>
              <p:nvPr/>
            </p:nvSpPr>
            <p:spPr>
              <a:xfrm>
                <a:off x="9432163" y="4363735"/>
                <a:ext cx="676087" cy="111456"/>
              </a:xfrm>
              <a:custGeom>
                <a:rect b="b" l="l" r="r" t="t"/>
                <a:pathLst>
                  <a:path extrusionOk="0" h="3549" w="21528">
                    <a:moveTo>
                      <a:pt x="1" y="0"/>
                    </a:moveTo>
                    <a:lnTo>
                      <a:pt x="1" y="3548"/>
                    </a:lnTo>
                    <a:lnTo>
                      <a:pt x="21527" y="3548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95"/>
              <p:cNvSpPr/>
              <p:nvPr/>
            </p:nvSpPr>
            <p:spPr>
              <a:xfrm>
                <a:off x="9586205" y="4314367"/>
                <a:ext cx="355630" cy="161202"/>
              </a:xfrm>
              <a:custGeom>
                <a:rect b="b" l="l" r="r" t="t"/>
                <a:pathLst>
                  <a:path extrusionOk="0" h="5133" w="11324">
                    <a:moveTo>
                      <a:pt x="1" y="1"/>
                    </a:moveTo>
                    <a:lnTo>
                      <a:pt x="1" y="5132"/>
                    </a:lnTo>
                    <a:lnTo>
                      <a:pt x="11324" y="5132"/>
                    </a:lnTo>
                    <a:lnTo>
                      <a:pt x="11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95"/>
              <p:cNvSpPr/>
              <p:nvPr/>
            </p:nvSpPr>
            <p:spPr>
              <a:xfrm>
                <a:off x="9432163" y="4059735"/>
                <a:ext cx="676087" cy="14226"/>
              </a:xfrm>
              <a:custGeom>
                <a:rect b="b" l="l" r="r" t="t"/>
                <a:pathLst>
                  <a:path extrusionOk="0" h="453" w="21528">
                    <a:moveTo>
                      <a:pt x="1" y="0"/>
                    </a:moveTo>
                    <a:lnTo>
                      <a:pt x="1" y="453"/>
                    </a:lnTo>
                    <a:lnTo>
                      <a:pt x="21527" y="453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95"/>
              <p:cNvSpPr/>
              <p:nvPr/>
            </p:nvSpPr>
            <p:spPr>
              <a:xfrm>
                <a:off x="9460208" y="3550095"/>
                <a:ext cx="629325" cy="14226"/>
              </a:xfrm>
              <a:custGeom>
                <a:rect b="b" l="l" r="r" t="t"/>
                <a:pathLst>
                  <a:path extrusionOk="0" h="453" w="20039">
                    <a:moveTo>
                      <a:pt x="1" y="0"/>
                    </a:moveTo>
                    <a:lnTo>
                      <a:pt x="1" y="453"/>
                    </a:lnTo>
                    <a:lnTo>
                      <a:pt x="20039" y="453"/>
                    </a:lnTo>
                    <a:lnTo>
                      <a:pt x="20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95"/>
              <p:cNvSpPr/>
              <p:nvPr/>
            </p:nvSpPr>
            <p:spPr>
              <a:xfrm>
                <a:off x="9432163" y="3803596"/>
                <a:ext cx="676087" cy="14603"/>
              </a:xfrm>
              <a:custGeom>
                <a:rect b="b" l="l" r="r" t="t"/>
                <a:pathLst>
                  <a:path extrusionOk="0" h="465" w="21528">
                    <a:moveTo>
                      <a:pt x="1" y="1"/>
                    </a:moveTo>
                    <a:lnTo>
                      <a:pt x="1" y="465"/>
                    </a:lnTo>
                    <a:lnTo>
                      <a:pt x="21527" y="465"/>
                    </a:lnTo>
                    <a:lnTo>
                      <a:pt x="21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95"/>
              <p:cNvSpPr/>
              <p:nvPr/>
            </p:nvSpPr>
            <p:spPr>
              <a:xfrm>
                <a:off x="9586959" y="4314367"/>
                <a:ext cx="354500" cy="14226"/>
              </a:xfrm>
              <a:custGeom>
                <a:rect b="b" l="l" r="r" t="t"/>
                <a:pathLst>
                  <a:path extrusionOk="0" h="453" w="11288">
                    <a:moveTo>
                      <a:pt x="1" y="1"/>
                    </a:moveTo>
                    <a:lnTo>
                      <a:pt x="1" y="453"/>
                    </a:lnTo>
                    <a:lnTo>
                      <a:pt x="11288" y="453"/>
                    </a:lnTo>
                    <a:lnTo>
                      <a:pt x="112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95"/>
              <p:cNvSpPr/>
              <p:nvPr/>
            </p:nvSpPr>
            <p:spPr>
              <a:xfrm>
                <a:off x="9763455" y="3154109"/>
                <a:ext cx="14226" cy="920229"/>
              </a:xfrm>
              <a:custGeom>
                <a:rect b="b" l="l" r="r" t="t"/>
                <a:pathLst>
                  <a:path extrusionOk="0" h="29302" w="453">
                    <a:moveTo>
                      <a:pt x="1" y="1"/>
                    </a:moveTo>
                    <a:lnTo>
                      <a:pt x="1" y="29302"/>
                    </a:lnTo>
                    <a:lnTo>
                      <a:pt x="453" y="2930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95"/>
              <p:cNvSpPr/>
              <p:nvPr/>
            </p:nvSpPr>
            <p:spPr>
              <a:xfrm>
                <a:off x="9503201" y="3553078"/>
                <a:ext cx="14635" cy="520883"/>
              </a:xfrm>
              <a:custGeom>
                <a:rect b="b" l="l" r="r" t="t"/>
                <a:pathLst>
                  <a:path extrusionOk="0" h="16586" w="466">
                    <a:moveTo>
                      <a:pt x="1" y="0"/>
                    </a:moveTo>
                    <a:lnTo>
                      <a:pt x="1" y="16586"/>
                    </a:lnTo>
                    <a:lnTo>
                      <a:pt x="465" y="16586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95"/>
              <p:cNvSpPr/>
              <p:nvPr/>
            </p:nvSpPr>
            <p:spPr>
              <a:xfrm>
                <a:off x="10015857" y="3556062"/>
                <a:ext cx="14603" cy="517900"/>
              </a:xfrm>
              <a:custGeom>
                <a:rect b="b" l="l" r="r" t="t"/>
                <a:pathLst>
                  <a:path extrusionOk="0" h="16491" w="465">
                    <a:moveTo>
                      <a:pt x="0" y="1"/>
                    </a:moveTo>
                    <a:lnTo>
                      <a:pt x="0" y="16491"/>
                    </a:lnTo>
                    <a:lnTo>
                      <a:pt x="465" y="1649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95"/>
              <p:cNvSpPr/>
              <p:nvPr/>
            </p:nvSpPr>
            <p:spPr>
              <a:xfrm>
                <a:off x="9844982" y="3807333"/>
                <a:ext cx="14603" cy="266628"/>
              </a:xfrm>
              <a:custGeom>
                <a:rect b="b" l="l" r="r" t="t"/>
                <a:pathLst>
                  <a:path extrusionOk="0" h="8490" w="465">
                    <a:moveTo>
                      <a:pt x="0" y="1"/>
                    </a:moveTo>
                    <a:lnTo>
                      <a:pt x="0" y="8490"/>
                    </a:lnTo>
                    <a:lnTo>
                      <a:pt x="464" y="8490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95"/>
              <p:cNvSpPr/>
              <p:nvPr/>
            </p:nvSpPr>
            <p:spPr>
              <a:xfrm>
                <a:off x="9674076" y="3807333"/>
                <a:ext cx="14635" cy="266628"/>
              </a:xfrm>
              <a:custGeom>
                <a:rect b="b" l="l" r="r" t="t"/>
                <a:pathLst>
                  <a:path extrusionOk="0" h="8490" w="466">
                    <a:moveTo>
                      <a:pt x="1" y="1"/>
                    </a:moveTo>
                    <a:lnTo>
                      <a:pt x="1" y="8490"/>
                    </a:lnTo>
                    <a:lnTo>
                      <a:pt x="465" y="849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95"/>
              <p:cNvSpPr/>
              <p:nvPr/>
            </p:nvSpPr>
            <p:spPr>
              <a:xfrm>
                <a:off x="9927609" y="3341817"/>
                <a:ext cx="14226" cy="987530"/>
              </a:xfrm>
              <a:custGeom>
                <a:rect b="b" l="l" r="r" t="t"/>
                <a:pathLst>
                  <a:path extrusionOk="0" h="31445" w="453">
                    <a:moveTo>
                      <a:pt x="0" y="0"/>
                    </a:moveTo>
                    <a:lnTo>
                      <a:pt x="0" y="31445"/>
                    </a:lnTo>
                    <a:lnTo>
                      <a:pt x="453" y="31445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95"/>
              <p:cNvSpPr/>
              <p:nvPr/>
            </p:nvSpPr>
            <p:spPr>
              <a:xfrm>
                <a:off x="9586582" y="3341817"/>
                <a:ext cx="14635" cy="986054"/>
              </a:xfrm>
              <a:custGeom>
                <a:rect b="b" l="l" r="r" t="t"/>
                <a:pathLst>
                  <a:path extrusionOk="0" h="31398" w="466">
                    <a:moveTo>
                      <a:pt x="1" y="0"/>
                    </a:moveTo>
                    <a:lnTo>
                      <a:pt x="1" y="31397"/>
                    </a:lnTo>
                    <a:lnTo>
                      <a:pt x="465" y="3139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95"/>
              <p:cNvSpPr/>
              <p:nvPr/>
            </p:nvSpPr>
            <p:spPr>
              <a:xfrm>
                <a:off x="9601185" y="3564290"/>
                <a:ext cx="326078" cy="239338"/>
              </a:xfrm>
              <a:custGeom>
                <a:rect b="b" l="l" r="r" t="t"/>
                <a:pathLst>
                  <a:path extrusionOk="0" h="7621" w="10383">
                    <a:moveTo>
                      <a:pt x="0" y="1"/>
                    </a:moveTo>
                    <a:lnTo>
                      <a:pt x="0" y="7621"/>
                    </a:lnTo>
                    <a:lnTo>
                      <a:pt x="10382" y="7621"/>
                    </a:lnTo>
                    <a:lnTo>
                      <a:pt x="10382" y="1"/>
                    </a:lnTo>
                    <a:close/>
                  </a:path>
                </a:pathLst>
              </a:custGeom>
              <a:solidFill>
                <a:srgbClr val="EDE4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95"/>
              <p:cNvSpPr/>
              <p:nvPr/>
            </p:nvSpPr>
            <p:spPr>
              <a:xfrm>
                <a:off x="9708119" y="3564290"/>
                <a:ext cx="6375" cy="239338"/>
              </a:xfrm>
              <a:custGeom>
                <a:rect b="b" l="l" r="r" t="t"/>
                <a:pathLst>
                  <a:path extrusionOk="0" h="7621" w="203">
                    <a:moveTo>
                      <a:pt x="0" y="1"/>
                    </a:moveTo>
                    <a:lnTo>
                      <a:pt x="0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95"/>
              <p:cNvSpPr/>
              <p:nvPr/>
            </p:nvSpPr>
            <p:spPr>
              <a:xfrm>
                <a:off x="9601185" y="3637966"/>
                <a:ext cx="326078" cy="6375"/>
              </a:xfrm>
              <a:custGeom>
                <a:rect b="b" l="l" r="r" t="t"/>
                <a:pathLst>
                  <a:path extrusionOk="0" h="203" w="10383">
                    <a:moveTo>
                      <a:pt x="0" y="0"/>
                    </a:moveTo>
                    <a:lnTo>
                      <a:pt x="0" y="203"/>
                    </a:lnTo>
                    <a:lnTo>
                      <a:pt x="10382" y="203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95"/>
              <p:cNvSpPr/>
              <p:nvPr/>
            </p:nvSpPr>
            <p:spPr>
              <a:xfrm>
                <a:off x="9601185" y="3601316"/>
                <a:ext cx="326078" cy="3392"/>
              </a:xfrm>
              <a:custGeom>
                <a:rect b="b" l="l" r="r" t="t"/>
                <a:pathLst>
                  <a:path extrusionOk="0" h="108" w="10383">
                    <a:moveTo>
                      <a:pt x="0" y="0"/>
                    </a:moveTo>
                    <a:lnTo>
                      <a:pt x="0" y="108"/>
                    </a:lnTo>
                    <a:lnTo>
                      <a:pt x="10382" y="108"/>
                    </a:lnTo>
                    <a:lnTo>
                      <a:pt x="103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95"/>
              <p:cNvSpPr/>
              <p:nvPr/>
            </p:nvSpPr>
            <p:spPr>
              <a:xfrm>
                <a:off x="9818037" y="3564290"/>
                <a:ext cx="6407" cy="239338"/>
              </a:xfrm>
              <a:custGeom>
                <a:rect b="b" l="l" r="r" t="t"/>
                <a:pathLst>
                  <a:path extrusionOk="0" h="7621" w="204">
                    <a:moveTo>
                      <a:pt x="1" y="1"/>
                    </a:moveTo>
                    <a:lnTo>
                      <a:pt x="1" y="7621"/>
                    </a:lnTo>
                    <a:lnTo>
                      <a:pt x="203" y="76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95"/>
              <p:cNvSpPr/>
              <p:nvPr/>
            </p:nvSpPr>
            <p:spPr>
              <a:xfrm>
                <a:off x="9636704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95"/>
              <p:cNvSpPr/>
              <p:nvPr/>
            </p:nvSpPr>
            <p:spPr>
              <a:xfrm>
                <a:off x="9672600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7" y="245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95"/>
              <p:cNvSpPr/>
              <p:nvPr/>
            </p:nvSpPr>
            <p:spPr>
              <a:xfrm>
                <a:off x="9746245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95"/>
              <p:cNvSpPr/>
              <p:nvPr/>
            </p:nvSpPr>
            <p:spPr>
              <a:xfrm>
                <a:off x="9782141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1" y="1"/>
                    </a:moveTo>
                    <a:lnTo>
                      <a:pt x="1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95"/>
              <p:cNvSpPr/>
              <p:nvPr/>
            </p:nvSpPr>
            <p:spPr>
              <a:xfrm>
                <a:off x="9855440" y="3564667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95"/>
              <p:cNvSpPr/>
              <p:nvPr/>
            </p:nvSpPr>
            <p:spPr>
              <a:xfrm>
                <a:off x="9891336" y="3564290"/>
                <a:ext cx="3392" cy="77068"/>
              </a:xfrm>
              <a:custGeom>
                <a:rect b="b" l="l" r="r" t="t"/>
                <a:pathLst>
                  <a:path extrusionOk="0" h="2454" w="108">
                    <a:moveTo>
                      <a:pt x="0" y="1"/>
                    </a:moveTo>
                    <a:lnTo>
                      <a:pt x="0" y="2453"/>
                    </a:lnTo>
                    <a:lnTo>
                      <a:pt x="108" y="245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95"/>
              <p:cNvSpPr/>
              <p:nvPr/>
            </p:nvSpPr>
            <p:spPr>
              <a:xfrm>
                <a:off x="9397021" y="3124368"/>
                <a:ext cx="747816" cy="474718"/>
              </a:xfrm>
              <a:custGeom>
                <a:rect b="b" l="l" r="r" t="t"/>
                <a:pathLst>
                  <a:path extrusionOk="0" h="15116" w="23812">
                    <a:moveTo>
                      <a:pt x="11889" y="1"/>
                    </a:moveTo>
                    <a:cubicBezTo>
                      <a:pt x="11683" y="1"/>
                      <a:pt x="11478" y="90"/>
                      <a:pt x="11335" y="269"/>
                    </a:cubicBezTo>
                    <a:lnTo>
                      <a:pt x="381" y="13973"/>
                    </a:lnTo>
                    <a:cubicBezTo>
                      <a:pt x="0" y="14437"/>
                      <a:pt x="334" y="15116"/>
                      <a:pt x="929" y="15116"/>
                    </a:cubicBezTo>
                    <a:cubicBezTo>
                      <a:pt x="1143" y="15116"/>
                      <a:pt x="1334" y="15021"/>
                      <a:pt x="1465" y="14854"/>
                    </a:cubicBezTo>
                    <a:lnTo>
                      <a:pt x="11883" y="1841"/>
                    </a:lnTo>
                    <a:lnTo>
                      <a:pt x="22301" y="14854"/>
                    </a:lnTo>
                    <a:cubicBezTo>
                      <a:pt x="22457" y="15038"/>
                      <a:pt x="22645" y="15115"/>
                      <a:pt x="22828" y="15115"/>
                    </a:cubicBezTo>
                    <a:cubicBezTo>
                      <a:pt x="23342" y="15115"/>
                      <a:pt x="23812" y="14509"/>
                      <a:pt x="23408" y="13973"/>
                    </a:cubicBezTo>
                    <a:lnTo>
                      <a:pt x="12442" y="269"/>
                    </a:lnTo>
                    <a:cubicBezTo>
                      <a:pt x="12300" y="90"/>
                      <a:pt x="12094" y="1"/>
                      <a:pt x="11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95"/>
              <p:cNvSpPr/>
              <p:nvPr/>
            </p:nvSpPr>
            <p:spPr>
              <a:xfrm>
                <a:off x="4180550" y="4470675"/>
                <a:ext cx="7048135" cy="81177"/>
              </a:xfrm>
              <a:custGeom>
                <a:rect b="b" l="l" r="r" t="t"/>
                <a:pathLst>
                  <a:path extrusionOk="0" h="4239" w="191097">
                    <a:moveTo>
                      <a:pt x="1" y="0"/>
                    </a:moveTo>
                    <a:lnTo>
                      <a:pt x="1" y="4239"/>
                    </a:lnTo>
                    <a:lnTo>
                      <a:pt x="191096" y="4239"/>
                    </a:lnTo>
                    <a:lnTo>
                      <a:pt x="1910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95"/>
              <p:cNvSpPr/>
              <p:nvPr/>
            </p:nvSpPr>
            <p:spPr>
              <a:xfrm>
                <a:off x="5441575" y="3505025"/>
                <a:ext cx="60600" cy="97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5" name="Google Shape;2795;p95"/>
            <p:cNvGrpSpPr/>
            <p:nvPr/>
          </p:nvGrpSpPr>
          <p:grpSpPr>
            <a:xfrm>
              <a:off x="5132788" y="3386391"/>
              <a:ext cx="212314" cy="1120944"/>
              <a:chOff x="6090725" y="734900"/>
              <a:chExt cx="136950" cy="723050"/>
            </a:xfrm>
          </p:grpSpPr>
          <p:sp>
            <p:nvSpPr>
              <p:cNvPr id="2796" name="Google Shape;2796;p95"/>
              <p:cNvSpPr/>
              <p:nvPr/>
            </p:nvSpPr>
            <p:spPr>
              <a:xfrm>
                <a:off x="6130600" y="1337075"/>
                <a:ext cx="57175" cy="120875"/>
              </a:xfrm>
              <a:custGeom>
                <a:rect b="b" l="l" r="r" t="t"/>
                <a:pathLst>
                  <a:path extrusionOk="0" h="4835" w="2287">
                    <a:moveTo>
                      <a:pt x="251" y="0"/>
                    </a:moveTo>
                    <a:lnTo>
                      <a:pt x="1" y="4834"/>
                    </a:lnTo>
                    <a:lnTo>
                      <a:pt x="2287" y="4834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95"/>
              <p:cNvSpPr/>
              <p:nvPr/>
            </p:nvSpPr>
            <p:spPr>
              <a:xfrm>
                <a:off x="6149075" y="902500"/>
                <a:ext cx="20250" cy="440550"/>
              </a:xfrm>
              <a:custGeom>
                <a:rect b="b" l="l" r="r" t="t"/>
                <a:pathLst>
                  <a:path extrusionOk="0" h="17622" w="810">
                    <a:moveTo>
                      <a:pt x="0" y="0"/>
                    </a:moveTo>
                    <a:lnTo>
                      <a:pt x="0" y="17621"/>
                    </a:lnTo>
                    <a:lnTo>
                      <a:pt x="810" y="17621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95"/>
              <p:cNvSpPr/>
              <p:nvPr/>
            </p:nvSpPr>
            <p:spPr>
              <a:xfrm>
                <a:off x="6144300" y="1288850"/>
                <a:ext cx="29800" cy="48250"/>
              </a:xfrm>
              <a:custGeom>
                <a:rect b="b" l="l" r="r" t="t"/>
                <a:pathLst>
                  <a:path extrusionOk="0" h="1930" w="1192">
                    <a:moveTo>
                      <a:pt x="1" y="0"/>
                    </a:moveTo>
                    <a:lnTo>
                      <a:pt x="1" y="1929"/>
                    </a:lnTo>
                    <a:lnTo>
                      <a:pt x="1191" y="1929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95"/>
              <p:cNvSpPr/>
              <p:nvPr/>
            </p:nvSpPr>
            <p:spPr>
              <a:xfrm>
                <a:off x="6133575" y="872425"/>
                <a:ext cx="51225" cy="10750"/>
              </a:xfrm>
              <a:custGeom>
                <a:rect b="b" l="l" r="r" t="t"/>
                <a:pathLst>
                  <a:path extrusionOk="0" h="430" w="2049">
                    <a:moveTo>
                      <a:pt x="1" y="1"/>
                    </a:moveTo>
                    <a:lnTo>
                      <a:pt x="1" y="429"/>
                    </a:lnTo>
                    <a:lnTo>
                      <a:pt x="2049" y="42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95"/>
              <p:cNvSpPr/>
              <p:nvPr/>
            </p:nvSpPr>
            <p:spPr>
              <a:xfrm>
                <a:off x="6118400" y="789075"/>
                <a:ext cx="81600" cy="10750"/>
              </a:xfrm>
              <a:custGeom>
                <a:rect b="b" l="l" r="r" t="t"/>
                <a:pathLst>
                  <a:path extrusionOk="0" h="430" w="3264">
                    <a:moveTo>
                      <a:pt x="1" y="1"/>
                    </a:moveTo>
                    <a:lnTo>
                      <a:pt x="1" y="430"/>
                    </a:lnTo>
                    <a:lnTo>
                      <a:pt x="3263" y="430"/>
                    </a:lnTo>
                    <a:lnTo>
                      <a:pt x="3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95"/>
              <p:cNvSpPr/>
              <p:nvPr/>
            </p:nvSpPr>
            <p:spPr>
              <a:xfrm>
                <a:off x="6138650" y="883150"/>
                <a:ext cx="41100" cy="19375"/>
              </a:xfrm>
              <a:custGeom>
                <a:rect b="b" l="l" r="r" t="t"/>
                <a:pathLst>
                  <a:path extrusionOk="0" h="775" w="1644">
                    <a:moveTo>
                      <a:pt x="0" y="0"/>
                    </a:moveTo>
                    <a:lnTo>
                      <a:pt x="417" y="774"/>
                    </a:lnTo>
                    <a:lnTo>
                      <a:pt x="1227" y="774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95"/>
              <p:cNvSpPr/>
              <p:nvPr/>
            </p:nvSpPr>
            <p:spPr>
              <a:xfrm>
                <a:off x="6125550" y="764375"/>
                <a:ext cx="67000" cy="24725"/>
              </a:xfrm>
              <a:custGeom>
                <a:rect b="b" l="l" r="r" t="t"/>
                <a:pathLst>
                  <a:path extrusionOk="0" h="989" w="2680">
                    <a:moveTo>
                      <a:pt x="322" y="1"/>
                    </a:moveTo>
                    <a:lnTo>
                      <a:pt x="1" y="989"/>
                    </a:lnTo>
                    <a:lnTo>
                      <a:pt x="2679" y="989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95"/>
              <p:cNvSpPr/>
              <p:nvPr/>
            </p:nvSpPr>
            <p:spPr>
              <a:xfrm>
                <a:off x="6144000" y="758425"/>
                <a:ext cx="30400" cy="5975"/>
              </a:xfrm>
              <a:custGeom>
                <a:rect b="b" l="l" r="r" t="t"/>
                <a:pathLst>
                  <a:path extrusionOk="0" h="239" w="1216">
                    <a:moveTo>
                      <a:pt x="1" y="1"/>
                    </a:moveTo>
                    <a:lnTo>
                      <a:pt x="1" y="239"/>
                    </a:lnTo>
                    <a:lnTo>
                      <a:pt x="1215" y="23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95"/>
              <p:cNvSpPr/>
              <p:nvPr/>
            </p:nvSpPr>
            <p:spPr>
              <a:xfrm>
                <a:off x="6127625" y="799800"/>
                <a:ext cx="63125" cy="72650"/>
              </a:xfrm>
              <a:custGeom>
                <a:rect b="b" l="l" r="r" t="t"/>
                <a:pathLst>
                  <a:path extrusionOk="0" h="2906" w="2525">
                    <a:moveTo>
                      <a:pt x="1" y="1"/>
                    </a:moveTo>
                    <a:lnTo>
                      <a:pt x="239" y="2906"/>
                    </a:lnTo>
                    <a:lnTo>
                      <a:pt x="2287" y="2906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95"/>
              <p:cNvSpPr/>
              <p:nvPr/>
            </p:nvSpPr>
            <p:spPr>
              <a:xfrm>
                <a:off x="6152050" y="734900"/>
                <a:ext cx="14900" cy="29800"/>
              </a:xfrm>
              <a:custGeom>
                <a:rect b="b" l="l" r="r" t="t"/>
                <a:pathLst>
                  <a:path extrusionOk="0" h="1192" w="596">
                    <a:moveTo>
                      <a:pt x="298" y="1"/>
                    </a:moveTo>
                    <a:cubicBezTo>
                      <a:pt x="131" y="1"/>
                      <a:pt x="0" y="263"/>
                      <a:pt x="0" y="596"/>
                    </a:cubicBezTo>
                    <a:cubicBezTo>
                      <a:pt x="0" y="930"/>
                      <a:pt x="131" y="1192"/>
                      <a:pt x="298" y="1192"/>
                    </a:cubicBezTo>
                    <a:cubicBezTo>
                      <a:pt x="453" y="1192"/>
                      <a:pt x="595" y="930"/>
                      <a:pt x="595" y="596"/>
                    </a:cubicBezTo>
                    <a:cubicBezTo>
                      <a:pt x="595" y="275"/>
                      <a:pt x="453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95"/>
              <p:cNvSpPr/>
              <p:nvPr/>
            </p:nvSpPr>
            <p:spPr>
              <a:xfrm>
                <a:off x="6109475" y="942675"/>
                <a:ext cx="99450" cy="10150"/>
              </a:xfrm>
              <a:custGeom>
                <a:rect b="b" l="l" r="r" t="t"/>
                <a:pathLst>
                  <a:path extrusionOk="0" h="406" w="3978">
                    <a:moveTo>
                      <a:pt x="1" y="1"/>
                    </a:moveTo>
                    <a:lnTo>
                      <a:pt x="1" y="405"/>
                    </a:lnTo>
                    <a:lnTo>
                      <a:pt x="3977" y="40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95"/>
              <p:cNvSpPr/>
              <p:nvPr/>
            </p:nvSpPr>
            <p:spPr>
              <a:xfrm>
                <a:off x="6201450" y="936700"/>
                <a:ext cx="26225" cy="22250"/>
              </a:xfrm>
              <a:custGeom>
                <a:rect b="b" l="l" r="r" t="t"/>
                <a:pathLst>
                  <a:path extrusionOk="0" h="890" w="1049">
                    <a:moveTo>
                      <a:pt x="617" y="1"/>
                    </a:moveTo>
                    <a:cubicBezTo>
                      <a:pt x="610" y="1"/>
                      <a:pt x="603" y="1"/>
                      <a:pt x="596" y="1"/>
                    </a:cubicBezTo>
                    <a:cubicBezTo>
                      <a:pt x="203" y="1"/>
                      <a:pt x="1" y="478"/>
                      <a:pt x="286" y="763"/>
                    </a:cubicBezTo>
                    <a:cubicBezTo>
                      <a:pt x="373" y="850"/>
                      <a:pt x="482" y="889"/>
                      <a:pt x="590" y="889"/>
                    </a:cubicBezTo>
                    <a:cubicBezTo>
                      <a:pt x="821" y="889"/>
                      <a:pt x="1048" y="710"/>
                      <a:pt x="1048" y="442"/>
                    </a:cubicBezTo>
                    <a:cubicBezTo>
                      <a:pt x="1048" y="199"/>
                      <a:pt x="857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95"/>
              <p:cNvSpPr/>
              <p:nvPr/>
            </p:nvSpPr>
            <p:spPr>
              <a:xfrm>
                <a:off x="6090725" y="936725"/>
                <a:ext cx="25550" cy="21900"/>
              </a:xfrm>
              <a:custGeom>
                <a:rect b="b" l="l" r="r" t="t"/>
                <a:pathLst>
                  <a:path extrusionOk="0" h="876" w="1022">
                    <a:moveTo>
                      <a:pt x="455" y="0"/>
                    </a:moveTo>
                    <a:cubicBezTo>
                      <a:pt x="451" y="0"/>
                      <a:pt x="446" y="0"/>
                      <a:pt x="441" y="0"/>
                    </a:cubicBezTo>
                    <a:cubicBezTo>
                      <a:pt x="191" y="0"/>
                      <a:pt x="0" y="191"/>
                      <a:pt x="0" y="441"/>
                    </a:cubicBezTo>
                    <a:cubicBezTo>
                      <a:pt x="8" y="704"/>
                      <a:pt x="219" y="876"/>
                      <a:pt x="439" y="876"/>
                    </a:cubicBezTo>
                    <a:cubicBezTo>
                      <a:pt x="548" y="876"/>
                      <a:pt x="660" y="833"/>
                      <a:pt x="751" y="739"/>
                    </a:cubicBezTo>
                    <a:cubicBezTo>
                      <a:pt x="1021" y="468"/>
                      <a:pt x="839" y="0"/>
                      <a:pt x="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95"/>
            <p:cNvGrpSpPr/>
            <p:nvPr/>
          </p:nvGrpSpPr>
          <p:grpSpPr>
            <a:xfrm>
              <a:off x="4556325" y="4103982"/>
              <a:ext cx="292429" cy="403308"/>
              <a:chOff x="5605250" y="1168900"/>
              <a:chExt cx="208075" cy="286950"/>
            </a:xfrm>
          </p:grpSpPr>
          <p:sp>
            <p:nvSpPr>
              <p:cNvPr id="2810" name="Google Shape;2810;p95"/>
              <p:cNvSpPr/>
              <p:nvPr/>
            </p:nvSpPr>
            <p:spPr>
              <a:xfrm>
                <a:off x="5605250" y="1168900"/>
                <a:ext cx="208075" cy="208375"/>
              </a:xfrm>
              <a:custGeom>
                <a:rect b="b" l="l" r="r" t="t"/>
                <a:pathLst>
                  <a:path extrusionOk="0" h="8335" w="8323">
                    <a:moveTo>
                      <a:pt x="4156" y="0"/>
                    </a:moveTo>
                    <a:cubicBezTo>
                      <a:pt x="1858" y="0"/>
                      <a:pt x="0" y="1870"/>
                      <a:pt x="0" y="4167"/>
                    </a:cubicBezTo>
                    <a:cubicBezTo>
                      <a:pt x="0" y="6465"/>
                      <a:pt x="1858" y="8335"/>
                      <a:pt x="4156" y="8335"/>
                    </a:cubicBezTo>
                    <a:cubicBezTo>
                      <a:pt x="6465" y="8335"/>
                      <a:pt x="8323" y="6465"/>
                      <a:pt x="8323" y="4167"/>
                    </a:cubicBezTo>
                    <a:cubicBezTo>
                      <a:pt x="8323" y="1870"/>
                      <a:pt x="6465" y="0"/>
                      <a:pt x="4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95"/>
              <p:cNvSpPr/>
              <p:nvPr/>
            </p:nvSpPr>
            <p:spPr>
              <a:xfrm>
                <a:off x="5709125" y="1168900"/>
                <a:ext cx="104200" cy="208375"/>
              </a:xfrm>
              <a:custGeom>
                <a:rect b="b" l="l" r="r" t="t"/>
                <a:pathLst>
                  <a:path extrusionOk="0" h="8335" w="4168">
                    <a:moveTo>
                      <a:pt x="1" y="0"/>
                    </a:moveTo>
                    <a:lnTo>
                      <a:pt x="1" y="8335"/>
                    </a:lnTo>
                    <a:cubicBezTo>
                      <a:pt x="2310" y="8335"/>
                      <a:pt x="4168" y="6465"/>
                      <a:pt x="4168" y="4167"/>
                    </a:cubicBezTo>
                    <a:cubicBezTo>
                      <a:pt x="4168" y="1870"/>
                      <a:pt x="231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95"/>
              <p:cNvSpPr/>
              <p:nvPr/>
            </p:nvSpPr>
            <p:spPr>
              <a:xfrm>
                <a:off x="5699600" y="1259300"/>
                <a:ext cx="19375" cy="196550"/>
              </a:xfrm>
              <a:custGeom>
                <a:rect b="b" l="l" r="r" t="t"/>
                <a:pathLst>
                  <a:path extrusionOk="0" h="7862" w="775">
                    <a:moveTo>
                      <a:pt x="388" y="1"/>
                    </a:moveTo>
                    <a:cubicBezTo>
                      <a:pt x="194" y="1"/>
                      <a:pt x="1" y="129"/>
                      <a:pt x="1" y="385"/>
                    </a:cubicBezTo>
                    <a:lnTo>
                      <a:pt x="1" y="7469"/>
                    </a:lnTo>
                    <a:cubicBezTo>
                      <a:pt x="1" y="7695"/>
                      <a:pt x="167" y="7862"/>
                      <a:pt x="394" y="7862"/>
                    </a:cubicBezTo>
                    <a:cubicBezTo>
                      <a:pt x="608" y="7862"/>
                      <a:pt x="775" y="7695"/>
                      <a:pt x="775" y="7469"/>
                    </a:cubicBezTo>
                    <a:lnTo>
                      <a:pt x="775" y="385"/>
                    </a:lnTo>
                    <a:cubicBezTo>
                      <a:pt x="775" y="129"/>
                      <a:pt x="581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95"/>
              <p:cNvSpPr/>
              <p:nvPr/>
            </p:nvSpPr>
            <p:spPr>
              <a:xfrm>
                <a:off x="5665375" y="1310575"/>
                <a:ext cx="43775" cy="36050"/>
              </a:xfrm>
              <a:custGeom>
                <a:rect b="b" l="l" r="r" t="t"/>
                <a:pathLst>
                  <a:path extrusionOk="0" h="1442" w="1751">
                    <a:moveTo>
                      <a:pt x="0" y="1"/>
                    </a:moveTo>
                    <a:lnTo>
                      <a:pt x="1751" y="1441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95"/>
              <p:cNvSpPr/>
              <p:nvPr/>
            </p:nvSpPr>
            <p:spPr>
              <a:xfrm>
                <a:off x="5651075" y="1300725"/>
                <a:ext cx="69100" cy="55725"/>
              </a:xfrm>
              <a:custGeom>
                <a:rect b="b" l="l" r="r" t="t"/>
                <a:pathLst>
                  <a:path extrusionOk="0" h="2229" w="2764">
                    <a:moveTo>
                      <a:pt x="571" y="0"/>
                    </a:moveTo>
                    <a:cubicBezTo>
                      <a:pt x="251" y="0"/>
                      <a:pt x="0" y="439"/>
                      <a:pt x="322" y="704"/>
                    </a:cubicBezTo>
                    <a:lnTo>
                      <a:pt x="2085" y="2145"/>
                    </a:lnTo>
                    <a:cubicBezTo>
                      <a:pt x="2156" y="2204"/>
                      <a:pt x="2239" y="2228"/>
                      <a:pt x="2335" y="2228"/>
                    </a:cubicBezTo>
                    <a:cubicBezTo>
                      <a:pt x="2442" y="2228"/>
                      <a:pt x="2561" y="2181"/>
                      <a:pt x="2632" y="2085"/>
                    </a:cubicBezTo>
                    <a:cubicBezTo>
                      <a:pt x="2763" y="1919"/>
                      <a:pt x="2739" y="1681"/>
                      <a:pt x="2573" y="1538"/>
                    </a:cubicBezTo>
                    <a:lnTo>
                      <a:pt x="822" y="97"/>
                    </a:lnTo>
                    <a:cubicBezTo>
                      <a:pt x="740" y="29"/>
                      <a:pt x="653" y="0"/>
                      <a:pt x="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95"/>
              <p:cNvSpPr/>
              <p:nvPr/>
            </p:nvSpPr>
            <p:spPr>
              <a:xfrm>
                <a:off x="5709125" y="1289150"/>
                <a:ext cx="31275" cy="29775"/>
              </a:xfrm>
              <a:custGeom>
                <a:rect b="b" l="l" r="r" t="t"/>
                <a:pathLst>
                  <a:path extrusionOk="0" h="1191" w="1251">
                    <a:moveTo>
                      <a:pt x="1" y="1191"/>
                    </a:moveTo>
                    <a:lnTo>
                      <a:pt x="1251" y="0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95"/>
              <p:cNvSpPr/>
              <p:nvPr/>
            </p:nvSpPr>
            <p:spPr>
              <a:xfrm>
                <a:off x="5696025" y="1279325"/>
                <a:ext cx="58350" cy="49425"/>
              </a:xfrm>
              <a:custGeom>
                <a:rect b="b" l="l" r="r" t="t"/>
                <a:pathLst>
                  <a:path extrusionOk="0" h="1977" w="2334">
                    <a:moveTo>
                      <a:pt x="1773" y="0"/>
                    </a:moveTo>
                    <a:cubicBezTo>
                      <a:pt x="1683" y="0"/>
                      <a:pt x="1588" y="35"/>
                      <a:pt x="1501" y="120"/>
                    </a:cubicBezTo>
                    <a:lnTo>
                      <a:pt x="263" y="1310"/>
                    </a:lnTo>
                    <a:cubicBezTo>
                      <a:pt x="1" y="1548"/>
                      <a:pt x="179" y="1977"/>
                      <a:pt x="537" y="1977"/>
                    </a:cubicBezTo>
                    <a:cubicBezTo>
                      <a:pt x="632" y="1977"/>
                      <a:pt x="727" y="1941"/>
                      <a:pt x="799" y="1870"/>
                    </a:cubicBezTo>
                    <a:lnTo>
                      <a:pt x="2049" y="679"/>
                    </a:lnTo>
                    <a:cubicBezTo>
                      <a:pt x="2334" y="403"/>
                      <a:pt x="2079" y="0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7" name="Google Shape;2817;p95"/>
            <p:cNvGrpSpPr/>
            <p:nvPr/>
          </p:nvGrpSpPr>
          <p:grpSpPr>
            <a:xfrm>
              <a:off x="4817863" y="3924404"/>
              <a:ext cx="314943" cy="582910"/>
              <a:chOff x="6691700" y="1068275"/>
              <a:chExt cx="221775" cy="410500"/>
            </a:xfrm>
          </p:grpSpPr>
          <p:sp>
            <p:nvSpPr>
              <p:cNvPr id="2818" name="Google Shape;2818;p95"/>
              <p:cNvSpPr/>
              <p:nvPr/>
            </p:nvSpPr>
            <p:spPr>
              <a:xfrm>
                <a:off x="6691700" y="1068275"/>
                <a:ext cx="221775" cy="317325"/>
              </a:xfrm>
              <a:custGeom>
                <a:rect b="b" l="l" r="r" t="t"/>
                <a:pathLst>
                  <a:path extrusionOk="0" h="12693" w="8871">
                    <a:moveTo>
                      <a:pt x="4429" y="1"/>
                    </a:moveTo>
                    <a:cubicBezTo>
                      <a:pt x="3810" y="1"/>
                      <a:pt x="0" y="3430"/>
                      <a:pt x="0" y="7657"/>
                    </a:cubicBezTo>
                    <a:cubicBezTo>
                      <a:pt x="0" y="11883"/>
                      <a:pt x="3715" y="12693"/>
                      <a:pt x="4429" y="12693"/>
                    </a:cubicBezTo>
                    <a:cubicBezTo>
                      <a:pt x="5144" y="12693"/>
                      <a:pt x="8870" y="11883"/>
                      <a:pt x="8870" y="7657"/>
                    </a:cubicBezTo>
                    <a:cubicBezTo>
                      <a:pt x="8870" y="3430"/>
                      <a:pt x="5060" y="1"/>
                      <a:pt x="4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95"/>
              <p:cNvSpPr/>
              <p:nvPr/>
            </p:nvSpPr>
            <p:spPr>
              <a:xfrm>
                <a:off x="6802425" y="1068275"/>
                <a:ext cx="111050" cy="317325"/>
              </a:xfrm>
              <a:custGeom>
                <a:rect b="b" l="l" r="r" t="t"/>
                <a:pathLst>
                  <a:path extrusionOk="0" h="12693" w="4442">
                    <a:moveTo>
                      <a:pt x="0" y="1"/>
                    </a:moveTo>
                    <a:lnTo>
                      <a:pt x="0" y="12693"/>
                    </a:lnTo>
                    <a:cubicBezTo>
                      <a:pt x="727" y="12693"/>
                      <a:pt x="4441" y="11883"/>
                      <a:pt x="4441" y="7657"/>
                    </a:cubicBezTo>
                    <a:cubicBezTo>
                      <a:pt x="4441" y="3430"/>
                      <a:pt x="631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95"/>
              <p:cNvSpPr/>
              <p:nvPr/>
            </p:nvSpPr>
            <p:spPr>
              <a:xfrm>
                <a:off x="6792600" y="1285875"/>
                <a:ext cx="19675" cy="192900"/>
              </a:xfrm>
              <a:custGeom>
                <a:rect b="b" l="l" r="r" t="t"/>
                <a:pathLst>
                  <a:path extrusionOk="0" h="7716" w="787">
                    <a:moveTo>
                      <a:pt x="393" y="0"/>
                    </a:moveTo>
                    <a:cubicBezTo>
                      <a:pt x="197" y="0"/>
                      <a:pt x="0" y="131"/>
                      <a:pt x="0" y="393"/>
                    </a:cubicBezTo>
                    <a:lnTo>
                      <a:pt x="0" y="7323"/>
                    </a:lnTo>
                    <a:cubicBezTo>
                      <a:pt x="0" y="7537"/>
                      <a:pt x="179" y="7716"/>
                      <a:pt x="393" y="7716"/>
                    </a:cubicBezTo>
                    <a:cubicBezTo>
                      <a:pt x="608" y="7716"/>
                      <a:pt x="786" y="7537"/>
                      <a:pt x="786" y="7323"/>
                    </a:cubicBezTo>
                    <a:lnTo>
                      <a:pt x="786" y="393"/>
                    </a:lnTo>
                    <a:cubicBezTo>
                      <a:pt x="786" y="131"/>
                      <a:pt x="59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95"/>
              <p:cNvSpPr/>
              <p:nvPr/>
            </p:nvSpPr>
            <p:spPr>
              <a:xfrm>
                <a:off x="6759550" y="1295700"/>
                <a:ext cx="42900" cy="48825"/>
              </a:xfrm>
              <a:custGeom>
                <a:rect b="b" l="l" r="r" t="t"/>
                <a:pathLst>
                  <a:path extrusionOk="0" h="1953" w="1716">
                    <a:moveTo>
                      <a:pt x="1" y="0"/>
                    </a:moveTo>
                    <a:lnTo>
                      <a:pt x="1715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95"/>
              <p:cNvSpPr/>
              <p:nvPr/>
            </p:nvSpPr>
            <p:spPr>
              <a:xfrm>
                <a:off x="6744850" y="1285400"/>
                <a:ext cx="70600" cy="69000"/>
              </a:xfrm>
              <a:custGeom>
                <a:rect b="b" l="l" r="r" t="t"/>
                <a:pathLst>
                  <a:path extrusionOk="0" h="2760" w="2824">
                    <a:moveTo>
                      <a:pt x="571" y="1"/>
                    </a:moveTo>
                    <a:cubicBezTo>
                      <a:pt x="271" y="1"/>
                      <a:pt x="0" y="383"/>
                      <a:pt x="291" y="674"/>
                    </a:cubicBezTo>
                    <a:lnTo>
                      <a:pt x="2006" y="2627"/>
                    </a:lnTo>
                    <a:cubicBezTo>
                      <a:pt x="2071" y="2703"/>
                      <a:pt x="2166" y="2759"/>
                      <a:pt x="2273" y="2759"/>
                    </a:cubicBezTo>
                    <a:cubicBezTo>
                      <a:pt x="2283" y="2759"/>
                      <a:pt x="2293" y="2759"/>
                      <a:pt x="2303" y="2758"/>
                    </a:cubicBezTo>
                    <a:cubicBezTo>
                      <a:pt x="2308" y="2758"/>
                      <a:pt x="2313" y="2758"/>
                      <a:pt x="2318" y="2758"/>
                    </a:cubicBezTo>
                    <a:cubicBezTo>
                      <a:pt x="2642" y="2758"/>
                      <a:pt x="2824" y="2361"/>
                      <a:pt x="2601" y="2115"/>
                    </a:cubicBezTo>
                    <a:lnTo>
                      <a:pt x="875" y="162"/>
                    </a:lnTo>
                    <a:cubicBezTo>
                      <a:pt x="785" y="48"/>
                      <a:pt x="676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95"/>
              <p:cNvSpPr/>
              <p:nvPr/>
            </p:nvSpPr>
            <p:spPr>
              <a:xfrm>
                <a:off x="6802425" y="1295700"/>
                <a:ext cx="43175" cy="48825"/>
              </a:xfrm>
              <a:custGeom>
                <a:rect b="b" l="l" r="r" t="t"/>
                <a:pathLst>
                  <a:path extrusionOk="0" h="1953" w="1727">
                    <a:moveTo>
                      <a:pt x="1727" y="0"/>
                    </a:moveTo>
                    <a:lnTo>
                      <a:pt x="0" y="1953"/>
                    </a:lnTo>
                  </a:path>
                </a:pathLst>
              </a:custGeom>
              <a:solidFill>
                <a:srgbClr val="D1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95"/>
              <p:cNvSpPr/>
              <p:nvPr/>
            </p:nvSpPr>
            <p:spPr>
              <a:xfrm>
                <a:off x="6789325" y="1285400"/>
                <a:ext cx="70700" cy="69000"/>
              </a:xfrm>
              <a:custGeom>
                <a:rect b="b" l="l" r="r" t="t"/>
                <a:pathLst>
                  <a:path extrusionOk="0" h="2760" w="2828">
                    <a:moveTo>
                      <a:pt x="2252" y="1"/>
                    </a:moveTo>
                    <a:cubicBezTo>
                      <a:pt x="2147" y="1"/>
                      <a:pt x="2040" y="48"/>
                      <a:pt x="1953" y="162"/>
                    </a:cubicBezTo>
                    <a:lnTo>
                      <a:pt x="227" y="2115"/>
                    </a:lnTo>
                    <a:cubicBezTo>
                      <a:pt x="0" y="2365"/>
                      <a:pt x="191" y="2758"/>
                      <a:pt x="524" y="2758"/>
                    </a:cubicBezTo>
                    <a:cubicBezTo>
                      <a:pt x="535" y="2759"/>
                      <a:pt x="545" y="2759"/>
                      <a:pt x="555" y="2759"/>
                    </a:cubicBezTo>
                    <a:cubicBezTo>
                      <a:pt x="662" y="2759"/>
                      <a:pt x="757" y="2703"/>
                      <a:pt x="822" y="2627"/>
                    </a:cubicBezTo>
                    <a:lnTo>
                      <a:pt x="2536" y="674"/>
                    </a:lnTo>
                    <a:cubicBezTo>
                      <a:pt x="2827" y="383"/>
                      <a:pt x="2550" y="1"/>
                      <a:pt x="2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25" name="Google Shape;2825;p95"/>
          <p:cNvSpPr txBox="1"/>
          <p:nvPr/>
        </p:nvSpPr>
        <p:spPr>
          <a:xfrm>
            <a:off x="1369750" y="905600"/>
            <a:ext cx="5801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Thanks</a:t>
            </a:r>
            <a:r>
              <a:rPr b="1" lang="zh-CN" sz="10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!</a:t>
            </a:r>
            <a:endParaRPr b="1" sz="100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6" name="Google Shape;282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4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761" name="Google Shape;761;p44"/>
            <p:cNvSpPr/>
            <p:nvPr/>
          </p:nvSpPr>
          <p:spPr>
            <a:xfrm>
              <a:off x="5197899" y="3883187"/>
              <a:ext cx="167665" cy="720613"/>
            </a:xfrm>
            <a:custGeom>
              <a:rect b="b" l="l" r="r" t="t"/>
              <a:pathLst>
                <a:path extrusionOk="0" h="24206" w="5632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5143300" y="3804474"/>
              <a:ext cx="271532" cy="342444"/>
            </a:xfrm>
            <a:custGeom>
              <a:rect b="b" l="l" r="r" t="t"/>
              <a:pathLst>
                <a:path extrusionOk="0" h="11503" w="9121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5423678" y="2873839"/>
              <a:ext cx="371143" cy="591976"/>
            </a:xfrm>
            <a:custGeom>
              <a:rect b="b" l="l" r="r" t="t"/>
              <a:pathLst>
                <a:path extrusionOk="0" h="19885" w="12467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365536" y="3681135"/>
              <a:ext cx="332144" cy="922662"/>
            </a:xfrm>
            <a:custGeom>
              <a:rect b="b" l="l" r="r" t="t"/>
              <a:pathLst>
                <a:path extrusionOk="0" h="30993" w="11157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697655" y="3967526"/>
              <a:ext cx="191094" cy="636274"/>
            </a:xfrm>
            <a:custGeom>
              <a:rect b="b" l="l" r="r" t="t"/>
              <a:pathLst>
                <a:path extrusionOk="0" h="21373" w="6419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5888722" y="4080595"/>
              <a:ext cx="558991" cy="523208"/>
            </a:xfrm>
            <a:custGeom>
              <a:rect b="b" l="l" r="r" t="t"/>
              <a:pathLst>
                <a:path extrusionOk="0" h="17575" w="18777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5756512" y="3854816"/>
              <a:ext cx="762439" cy="329316"/>
            </a:xfrm>
            <a:custGeom>
              <a:rect b="b" l="l" r="r" t="t"/>
              <a:pathLst>
                <a:path extrusionOk="0" h="11062" w="25611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5697655" y="3681135"/>
              <a:ext cx="150339" cy="314788"/>
            </a:xfrm>
            <a:custGeom>
              <a:rect b="b" l="l" r="r" t="t"/>
              <a:pathLst>
                <a:path extrusionOk="0" h="10574" w="505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5309181" y="3604208"/>
              <a:ext cx="425026" cy="109911"/>
            </a:xfrm>
            <a:custGeom>
              <a:rect b="b" l="l" r="r" t="t"/>
              <a:pathLst>
                <a:path extrusionOk="0" h="3692" w="14277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5659043" y="3604208"/>
              <a:ext cx="267275" cy="109911"/>
            </a:xfrm>
            <a:custGeom>
              <a:rect b="b" l="l" r="r" t="t"/>
              <a:pathLst>
                <a:path extrusionOk="0" h="3692" w="8978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5587445" y="3282885"/>
              <a:ext cx="250247" cy="158108"/>
            </a:xfrm>
            <a:custGeom>
              <a:rect b="b" l="l" r="r" t="t"/>
              <a:pathLst>
                <a:path extrusionOk="0" h="5311" w="8406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5624301" y="3323640"/>
              <a:ext cx="176536" cy="280761"/>
            </a:xfrm>
            <a:custGeom>
              <a:rect b="b" l="l" r="r" t="t"/>
              <a:pathLst>
                <a:path extrusionOk="0" h="9431" w="593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5381493" y="3285713"/>
              <a:ext cx="293175" cy="158138"/>
            </a:xfrm>
            <a:custGeom>
              <a:rect b="b" l="l" r="r" t="t"/>
              <a:pathLst>
                <a:path extrusionOk="0" h="5312" w="9848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5424750" y="3326498"/>
              <a:ext cx="206663" cy="280374"/>
            </a:xfrm>
            <a:custGeom>
              <a:rect b="b" l="l" r="r" t="t"/>
              <a:pathLst>
                <a:path extrusionOk="0" h="9418" w="6942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5490662" y="3804831"/>
              <a:ext cx="81570" cy="230092"/>
            </a:xfrm>
            <a:custGeom>
              <a:rect b="b" l="l" r="r" t="t"/>
              <a:pathLst>
                <a:path extrusionOk="0" h="7729" w="274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5483576" y="3797210"/>
              <a:ext cx="96098" cy="244441"/>
            </a:xfrm>
            <a:custGeom>
              <a:rect b="b" l="l" r="r" t="t"/>
              <a:pathLst>
                <a:path extrusionOk="0" h="8211" w="3228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5995419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988334" y="4236383"/>
              <a:ext cx="70912" cy="174601"/>
            </a:xfrm>
            <a:custGeom>
              <a:rect b="b" l="l" r="r" t="t"/>
              <a:pathLst>
                <a:path extrusionOk="0" h="5865" w="2382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6134001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6126915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6272582" y="4243290"/>
              <a:ext cx="56742" cy="160609"/>
            </a:xfrm>
            <a:custGeom>
              <a:rect b="b" l="l" r="r" t="t"/>
              <a:pathLst>
                <a:path extrusionOk="0" h="5395" w="1906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6265140" y="4236383"/>
              <a:ext cx="71269" cy="174601"/>
            </a:xfrm>
            <a:custGeom>
              <a:rect b="b" l="l" r="r" t="t"/>
              <a:pathLst>
                <a:path extrusionOk="0" h="5865" w="2394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5439992" y="4242248"/>
              <a:ext cx="171565" cy="361557"/>
            </a:xfrm>
            <a:custGeom>
              <a:rect b="b" l="l" r="r" t="t"/>
              <a:pathLst>
                <a:path extrusionOk="0" h="12145" w="5763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5665057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657971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5712570" y="3464008"/>
              <a:ext cx="47513" cy="47543"/>
            </a:xfrm>
            <a:custGeom>
              <a:rect b="b" l="l" r="r" t="t"/>
              <a:pathLst>
                <a:path extrusionOk="0" h="1597" w="1596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705455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665057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57971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12570" y="3511522"/>
              <a:ext cx="47513" cy="47513"/>
            </a:xfrm>
            <a:custGeom>
              <a:rect b="b" l="l" r="r" t="t"/>
              <a:pathLst>
                <a:path extrusionOk="0" h="1596" w="1596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705455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5480391" y="3464008"/>
              <a:ext cx="47870" cy="47543"/>
            </a:xfrm>
            <a:custGeom>
              <a:rect b="b" l="l" r="r" t="t"/>
              <a:pathLst>
                <a:path extrusionOk="0" h="1597" w="1608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473305" y="3456923"/>
              <a:ext cx="62041" cy="62070"/>
            </a:xfrm>
            <a:custGeom>
              <a:rect b="b" l="l" r="r" t="t"/>
              <a:pathLst>
                <a:path extrusionOk="0" h="2085" w="2084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527875" y="3464008"/>
              <a:ext cx="47900" cy="47543"/>
            </a:xfrm>
            <a:custGeom>
              <a:rect b="b" l="l" r="r" t="t"/>
              <a:pathLst>
                <a:path extrusionOk="0" h="1597" w="1609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520789" y="3456923"/>
              <a:ext cx="62070" cy="62070"/>
            </a:xfrm>
            <a:custGeom>
              <a:rect b="b" l="l" r="r" t="t"/>
              <a:pathLst>
                <a:path extrusionOk="0" h="2085" w="2085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5480391" y="3511522"/>
              <a:ext cx="47870" cy="47513"/>
            </a:xfrm>
            <a:custGeom>
              <a:rect b="b" l="l" r="r" t="t"/>
              <a:pathLst>
                <a:path extrusionOk="0" h="1596" w="1608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5473305" y="3504436"/>
              <a:ext cx="62041" cy="62041"/>
            </a:xfrm>
            <a:custGeom>
              <a:rect b="b" l="l" r="r" t="t"/>
              <a:pathLst>
                <a:path extrusionOk="0" h="2084" w="2084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5527875" y="3511522"/>
              <a:ext cx="47900" cy="47513"/>
            </a:xfrm>
            <a:custGeom>
              <a:rect b="b" l="l" r="r" t="t"/>
              <a:pathLst>
                <a:path extrusionOk="0" h="1596" w="1609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20789" y="3504436"/>
              <a:ext cx="62070" cy="62041"/>
            </a:xfrm>
            <a:custGeom>
              <a:rect b="b" l="l" r="r" t="t"/>
              <a:pathLst>
                <a:path extrusionOk="0" h="2084" w="2085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599685" y="2787108"/>
              <a:ext cx="18815" cy="113096"/>
            </a:xfrm>
            <a:custGeom>
              <a:rect b="b" l="l" r="r" t="t"/>
              <a:pathLst>
                <a:path extrusionOk="0" h="3799" w="632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573100" y="2815479"/>
              <a:ext cx="67012" cy="18815"/>
            </a:xfrm>
            <a:custGeom>
              <a:rect b="b" l="l" r="r" t="t"/>
              <a:pathLst>
                <a:path extrusionOk="0" h="632" w="2251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4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803" name="Google Shape;803;p44"/>
            <p:cNvSpPr/>
            <p:nvPr/>
          </p:nvSpPr>
          <p:spPr>
            <a:xfrm>
              <a:off x="7029600" y="1244450"/>
              <a:ext cx="182175" cy="266725"/>
            </a:xfrm>
            <a:custGeom>
              <a:rect b="b" l="l" r="r" t="t"/>
              <a:pathLst>
                <a:path extrusionOk="0" h="10669" w="7287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908750" y="1087600"/>
              <a:ext cx="247675" cy="167900"/>
            </a:xfrm>
            <a:custGeom>
              <a:rect b="b" l="l" r="r" t="t"/>
              <a:pathLst>
                <a:path extrusionOk="0" h="6716" w="9907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819450" y="1511150"/>
              <a:ext cx="210175" cy="419125"/>
            </a:xfrm>
            <a:custGeom>
              <a:rect b="b" l="l" r="r" t="t"/>
              <a:pathLst>
                <a:path extrusionOk="0" h="16765" w="8407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6781050" y="1255475"/>
              <a:ext cx="255425" cy="255700"/>
            </a:xfrm>
            <a:custGeom>
              <a:rect b="b" l="l" r="r" t="t"/>
              <a:pathLst>
                <a:path extrusionOk="0" h="10228" w="10217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6811400" y="1315300"/>
              <a:ext cx="169700" cy="145325"/>
            </a:xfrm>
            <a:custGeom>
              <a:rect b="b" l="l" r="r" t="t"/>
              <a:pathLst>
                <a:path extrusionOk="0" h="5813" w="6788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6801000" y="1307425"/>
              <a:ext cx="187750" cy="160600"/>
            </a:xfrm>
            <a:custGeom>
              <a:rect b="b" l="l" r="r" t="t"/>
              <a:pathLst>
                <a:path extrusionOk="0" h="6424" w="751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6872125" y="1358875"/>
              <a:ext cx="46875" cy="36550"/>
            </a:xfrm>
            <a:custGeom>
              <a:rect b="b" l="l" r="r" t="t"/>
              <a:pathLst>
                <a:path extrusionOk="0" h="1462" w="1875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6899525" y="1337500"/>
              <a:ext cx="52200" cy="57900"/>
            </a:xfrm>
            <a:custGeom>
              <a:rect b="b" l="l" r="r" t="t"/>
              <a:pathLst>
                <a:path extrusionOk="0" h="2316" w="2088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7053100" y="1993950"/>
              <a:ext cx="154225" cy="220000"/>
            </a:xfrm>
            <a:custGeom>
              <a:rect b="b" l="l" r="r" t="t"/>
              <a:pathLst>
                <a:path extrusionOk="0" h="8800" w="6169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7029600" y="1511150"/>
              <a:ext cx="141100" cy="419125"/>
            </a:xfrm>
            <a:custGeom>
              <a:rect b="b" l="l" r="r" t="t"/>
              <a:pathLst>
                <a:path extrusionOk="0" h="16765" w="5644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7073950" y="1087600"/>
              <a:ext cx="164925" cy="167900"/>
            </a:xfrm>
            <a:custGeom>
              <a:rect b="b" l="l" r="r" t="t"/>
              <a:pathLst>
                <a:path extrusionOk="0" h="6716" w="6597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7090600" y="1315000"/>
              <a:ext cx="84575" cy="145275"/>
            </a:xfrm>
            <a:custGeom>
              <a:rect b="b" l="l" r="r" t="t"/>
              <a:pathLst>
                <a:path extrusionOk="0" h="5811" w="3383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7082575" y="1306975"/>
              <a:ext cx="100925" cy="161650"/>
            </a:xfrm>
            <a:custGeom>
              <a:rect b="b" l="l" r="r" t="t"/>
              <a:pathLst>
                <a:path extrusionOk="0" h="6466" w="4037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7105800" y="1358100"/>
              <a:ext cx="37825" cy="37900"/>
            </a:xfrm>
            <a:custGeom>
              <a:rect b="b" l="l" r="r" t="t"/>
              <a:pathLst>
                <a:path extrusionOk="0" h="1516" w="1513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7123650" y="1337625"/>
              <a:ext cx="38100" cy="58375"/>
            </a:xfrm>
            <a:custGeom>
              <a:rect b="b" l="l" r="r" t="t"/>
              <a:pathLst>
                <a:path extrusionOk="0" h="2335" w="1524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7091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7130200" y="19939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7091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7130200" y="2049025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7091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7130200" y="2104100"/>
              <a:ext cx="39025" cy="54775"/>
            </a:xfrm>
            <a:custGeom>
              <a:rect b="b" l="l" r="r" t="t"/>
              <a:pathLst>
                <a:path extrusionOk="0" h="2191" w="1561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7091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7130200" y="2158850"/>
              <a:ext cx="39025" cy="55100"/>
            </a:xfrm>
            <a:custGeom>
              <a:rect b="b" l="l" r="r" t="t"/>
              <a:pathLst>
                <a:path extrusionOk="0" h="2204" w="1561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6743250" y="1087600"/>
              <a:ext cx="331025" cy="167900"/>
            </a:xfrm>
            <a:custGeom>
              <a:rect b="b" l="l" r="r" t="t"/>
              <a:pathLst>
                <a:path extrusionOk="0" h="6716" w="13241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6758725" y="1993950"/>
              <a:ext cx="300650" cy="220000"/>
            </a:xfrm>
            <a:custGeom>
              <a:rect b="b" l="l" r="r" t="t"/>
              <a:pathLst>
                <a:path extrusionOk="0" h="8800" w="12026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6833150" y="19939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6909050" y="19939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6833150" y="2049025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6909050" y="2049025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6833150" y="2104100"/>
              <a:ext cx="75925" cy="54775"/>
            </a:xfrm>
            <a:custGeom>
              <a:rect b="b" l="l" r="r" t="t"/>
              <a:pathLst>
                <a:path extrusionOk="0" h="2191" w="3037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6909050" y="2104100"/>
              <a:ext cx="76225" cy="54775"/>
            </a:xfrm>
            <a:custGeom>
              <a:rect b="b" l="l" r="r" t="t"/>
              <a:pathLst>
                <a:path extrusionOk="0" h="2191" w="3049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6833150" y="2158850"/>
              <a:ext cx="75925" cy="55100"/>
            </a:xfrm>
            <a:custGeom>
              <a:rect b="b" l="l" r="r" t="t"/>
              <a:pathLst>
                <a:path extrusionOk="0" h="2204" w="3037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6909050" y="2158850"/>
              <a:ext cx="76225" cy="55100"/>
            </a:xfrm>
            <a:custGeom>
              <a:rect b="b" l="l" r="r" t="t"/>
              <a:pathLst>
                <a:path extrusionOk="0" h="2204" w="3049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6805750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6950425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950425" y="128525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6805750" y="1430200"/>
              <a:ext cx="60150" cy="60150"/>
            </a:xfrm>
            <a:custGeom>
              <a:rect b="b" l="l" r="r" t="t"/>
              <a:pathLst>
                <a:path extrusionOk="0" h="2406" w="2406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6758425" y="1511150"/>
              <a:ext cx="479850" cy="708750"/>
            </a:xfrm>
            <a:custGeom>
              <a:rect b="b" l="l" r="r" t="t"/>
              <a:pathLst>
                <a:path extrusionOk="0" h="28350" w="19194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7073350" y="128525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7157275" y="143020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7157275" y="1285250"/>
              <a:ext cx="35150" cy="60150"/>
            </a:xfrm>
            <a:custGeom>
              <a:rect b="b" l="l" r="r" t="t"/>
              <a:pathLst>
                <a:path extrusionOk="0" h="2406" w="1406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7073350" y="1430200"/>
              <a:ext cx="34850" cy="60150"/>
            </a:xfrm>
            <a:custGeom>
              <a:rect b="b" l="l" r="r" t="t"/>
              <a:pathLst>
                <a:path extrusionOk="0" h="2406" w="1394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7110850" y="1087600"/>
              <a:ext cx="53300" cy="167900"/>
            </a:xfrm>
            <a:custGeom>
              <a:rect b="b" l="l" r="r" t="t"/>
              <a:pathLst>
                <a:path extrusionOk="0" h="6716" w="2132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7165025" y="1161100"/>
              <a:ext cx="39325" cy="94400"/>
            </a:xfrm>
            <a:custGeom>
              <a:rect b="b" l="l" r="r" t="t"/>
              <a:pathLst>
                <a:path extrusionOk="0" h="3776" w="1573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6901300" y="1087600"/>
              <a:ext cx="15200" cy="167900"/>
            </a:xfrm>
            <a:custGeom>
              <a:rect b="b" l="l" r="r" t="t"/>
              <a:pathLst>
                <a:path extrusionOk="0" h="6716" w="608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6823625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6933750" y="1160975"/>
              <a:ext cx="64900" cy="94525"/>
            </a:xfrm>
            <a:custGeom>
              <a:rect b="b" l="l" r="r" t="t"/>
              <a:pathLst>
                <a:path extrusionOk="0" h="3781" w="2596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44"/>
          <p:cNvSpPr txBox="1"/>
          <p:nvPr>
            <p:ph type="title"/>
          </p:nvPr>
        </p:nvSpPr>
        <p:spPr>
          <a:xfrm>
            <a:off x="666275" y="2175200"/>
            <a:ext cx="45537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Pre-processing</a:t>
            </a:r>
            <a:endParaRPr/>
          </a:p>
        </p:txBody>
      </p:sp>
      <p:sp>
        <p:nvSpPr>
          <p:cNvPr id="855" name="Google Shape;855;p44"/>
          <p:cNvSpPr txBox="1"/>
          <p:nvPr>
            <p:ph idx="2" type="title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itter Medium"/>
                <a:ea typeface="Bitter Medium"/>
                <a:cs typeface="Bitter Medium"/>
                <a:sym typeface="Bitter Medium"/>
              </a:rPr>
              <a:t>02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856" name="Google Shape;856;p4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857" name="Google Shape;857;p44"/>
            <p:cNvSpPr/>
            <p:nvPr/>
          </p:nvSpPr>
          <p:spPr>
            <a:xfrm>
              <a:off x="7111327" y="3419586"/>
              <a:ext cx="1559200" cy="1039626"/>
            </a:xfrm>
            <a:custGeom>
              <a:rect b="b" l="l" r="r" t="t"/>
              <a:pathLst>
                <a:path extrusionOk="0" h="30374" w="45554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8253075" y="4273151"/>
              <a:ext cx="415849" cy="26900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253075" y="4065475"/>
              <a:ext cx="415849" cy="21625"/>
            </a:xfrm>
            <a:custGeom>
              <a:rect b="b" l="l" r="r" t="t"/>
              <a:pathLst>
                <a:path extrusionOk="0" h="632" w="9942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7095251" y="3511550"/>
              <a:ext cx="1493285" cy="947680"/>
            </a:xfrm>
            <a:custGeom>
              <a:rect b="b" l="l" r="r" t="t"/>
              <a:pathLst>
                <a:path extrusionOk="0" h="27291" w="45852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7032675" y="3378411"/>
              <a:ext cx="1636246" cy="617430"/>
            </a:xfrm>
            <a:custGeom>
              <a:rect b="b" l="l" r="r" t="t"/>
              <a:pathLst>
                <a:path extrusionOk="0" h="18039" w="47805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273966" y="3286718"/>
              <a:ext cx="160185" cy="327283"/>
            </a:xfrm>
            <a:custGeom>
              <a:rect b="b" l="l" r="r" t="t"/>
              <a:pathLst>
                <a:path extrusionOk="0" h="9562" w="468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8239739" y="3217855"/>
              <a:ext cx="228229" cy="92551"/>
            </a:xfrm>
            <a:custGeom>
              <a:rect b="b" l="l" r="r" t="t"/>
              <a:pathLst>
                <a:path extrusionOk="0" h="2704" w="6668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8036776" y="3985623"/>
              <a:ext cx="243734" cy="473161"/>
            </a:xfrm>
            <a:custGeom>
              <a:rect b="b" l="l" r="r" t="t"/>
              <a:pathLst>
                <a:path extrusionOk="0" h="13824" w="7121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223196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21464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7284735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7276590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7346685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7338539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7223196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7214640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7284735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7276590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7346685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7338129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7223196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721464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7284735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7276590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7346685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7338129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582891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574745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644841" y="4013346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636284" y="4005200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706380" y="4013346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7698234" y="4005200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7582891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7574745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7644841" y="4102608"/>
              <a:ext cx="61575" cy="89265"/>
            </a:xfrm>
            <a:custGeom>
              <a:rect b="b" l="l" r="r" t="t"/>
              <a:pathLst>
                <a:path extrusionOk="0" h="2608" w="1799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7636284" y="4094462"/>
              <a:ext cx="78689" cy="105968"/>
            </a:xfrm>
            <a:custGeom>
              <a:rect b="b" l="l" r="r" t="t"/>
              <a:pathLst>
                <a:path extrusionOk="0" h="3096" w="2299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7706380" y="4102608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7698234" y="4094462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7582891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7574745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7644841" y="4191837"/>
              <a:ext cx="61575" cy="89300"/>
            </a:xfrm>
            <a:custGeom>
              <a:rect b="b" l="l" r="r" t="t"/>
              <a:pathLst>
                <a:path extrusionOk="0" h="2609" w="1799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7636284" y="4183691"/>
              <a:ext cx="78689" cy="106003"/>
            </a:xfrm>
            <a:custGeom>
              <a:rect b="b" l="l" r="r" t="t"/>
              <a:pathLst>
                <a:path extrusionOk="0" h="3097" w="2299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7706380" y="4191837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7698234" y="4183691"/>
              <a:ext cx="78278" cy="106003"/>
            </a:xfrm>
            <a:custGeom>
              <a:rect b="b" l="l" r="r" t="t"/>
              <a:pathLst>
                <a:path extrusionOk="0" h="3097" w="2287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7407378" y="3675086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7399232" y="3666940"/>
              <a:ext cx="106003" cy="90087"/>
            </a:xfrm>
            <a:custGeom>
              <a:rect b="b" l="l" r="r" t="t"/>
              <a:pathLst>
                <a:path extrusionOk="0" h="2632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7497017" y="3675086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7488460" y="3666940"/>
              <a:ext cx="106413" cy="90087"/>
            </a:xfrm>
            <a:custGeom>
              <a:rect b="b" l="l" r="r" t="t"/>
              <a:pathLst>
                <a:path extrusionOk="0" h="2632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7407378" y="3748844"/>
              <a:ext cx="89676" cy="73794"/>
            </a:xfrm>
            <a:custGeom>
              <a:rect b="b" l="l" r="r" t="t"/>
              <a:pathLst>
                <a:path extrusionOk="0" h="2156" w="262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7399232" y="3740698"/>
              <a:ext cx="106003" cy="90498"/>
            </a:xfrm>
            <a:custGeom>
              <a:rect b="b" l="l" r="r" t="t"/>
              <a:pathLst>
                <a:path extrusionOk="0" h="2644" w="3097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7497017" y="3748844"/>
              <a:ext cx="89300" cy="73794"/>
            </a:xfrm>
            <a:custGeom>
              <a:rect b="b" l="l" r="r" t="t"/>
              <a:pathLst>
                <a:path extrusionOk="0" h="2156" w="2609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7488460" y="3740698"/>
              <a:ext cx="106413" cy="90498"/>
            </a:xfrm>
            <a:custGeom>
              <a:rect b="b" l="l" r="r" t="t"/>
              <a:pathLst>
                <a:path extrusionOk="0" h="2644" w="3109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8404779" y="4102164"/>
              <a:ext cx="61541" cy="89265"/>
            </a:xfrm>
            <a:custGeom>
              <a:rect b="b" l="l" r="r" t="t"/>
              <a:pathLst>
                <a:path extrusionOk="0" h="2608" w="1798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8396223" y="4094018"/>
              <a:ext cx="78655" cy="105968"/>
            </a:xfrm>
            <a:custGeom>
              <a:rect b="b" l="l" r="r" t="t"/>
              <a:pathLst>
                <a:path extrusionOk="0" h="3096" w="2298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8466284" y="4102164"/>
              <a:ext cx="61986" cy="89265"/>
            </a:xfrm>
            <a:custGeom>
              <a:rect b="b" l="l" r="r" t="t"/>
              <a:pathLst>
                <a:path extrusionOk="0" h="2608" w="1811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8458138" y="4094018"/>
              <a:ext cx="78278" cy="105968"/>
            </a:xfrm>
            <a:custGeom>
              <a:rect b="b" l="l" r="r" t="t"/>
              <a:pathLst>
                <a:path extrusionOk="0" h="3096" w="2287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8404779" y="4191392"/>
              <a:ext cx="61541" cy="89300"/>
            </a:xfrm>
            <a:custGeom>
              <a:rect b="b" l="l" r="r" t="t"/>
              <a:pathLst>
                <a:path extrusionOk="0" h="2609" w="1798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8396223" y="4183246"/>
              <a:ext cx="78655" cy="105626"/>
            </a:xfrm>
            <a:custGeom>
              <a:rect b="b" l="l" r="r" t="t"/>
              <a:pathLst>
                <a:path extrusionOk="0" h="3086" w="2298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8466284" y="4191392"/>
              <a:ext cx="61986" cy="89300"/>
            </a:xfrm>
            <a:custGeom>
              <a:rect b="b" l="l" r="r" t="t"/>
              <a:pathLst>
                <a:path extrusionOk="0" h="2609" w="1811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8458138" y="4183246"/>
              <a:ext cx="78278" cy="105592"/>
            </a:xfrm>
            <a:custGeom>
              <a:rect b="b" l="l" r="r" t="t"/>
              <a:pathLst>
                <a:path extrusionOk="0" h="3085" w="2287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8079560" y="4208505"/>
              <a:ext cx="53018" cy="45420"/>
            </a:xfrm>
            <a:custGeom>
              <a:rect b="b" l="l" r="r" t="t"/>
              <a:pathLst>
                <a:path extrusionOk="0" h="1327" w="1549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4"/>
          <p:cNvSpPr/>
          <p:nvPr/>
        </p:nvSpPr>
        <p:spPr>
          <a:xfrm>
            <a:off x="3129600" y="4598858"/>
            <a:ext cx="6074965" cy="96077"/>
          </a:xfrm>
          <a:custGeom>
            <a:rect b="b" l="l" r="r" t="t"/>
            <a:pathLst>
              <a:path extrusionOk="0" h="2775" w="14577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20" name="Google Shape;920;p4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921" name="Google Shape;921;p44"/>
            <p:cNvSpPr/>
            <p:nvPr/>
          </p:nvSpPr>
          <p:spPr>
            <a:xfrm>
              <a:off x="6130600" y="1337075"/>
              <a:ext cx="57175" cy="120875"/>
            </a:xfrm>
            <a:custGeom>
              <a:rect b="b" l="l" r="r" t="t"/>
              <a:pathLst>
                <a:path extrusionOk="0" h="4835" w="2287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6149075" y="902500"/>
              <a:ext cx="20250" cy="440550"/>
            </a:xfrm>
            <a:custGeom>
              <a:rect b="b" l="l" r="r" t="t"/>
              <a:pathLst>
                <a:path extrusionOk="0" h="17622" w="81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6144300" y="1288850"/>
              <a:ext cx="29800" cy="48250"/>
            </a:xfrm>
            <a:custGeom>
              <a:rect b="b" l="l" r="r" t="t"/>
              <a:pathLst>
                <a:path extrusionOk="0" h="1930" w="1192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6133575" y="872425"/>
              <a:ext cx="51225" cy="10750"/>
            </a:xfrm>
            <a:custGeom>
              <a:rect b="b" l="l" r="r" t="t"/>
              <a:pathLst>
                <a:path extrusionOk="0" h="430" w="2049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6118400" y="789075"/>
              <a:ext cx="81600" cy="10750"/>
            </a:xfrm>
            <a:custGeom>
              <a:rect b="b" l="l" r="r" t="t"/>
              <a:pathLst>
                <a:path extrusionOk="0" h="430" w="3264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6138650" y="883150"/>
              <a:ext cx="41100" cy="19375"/>
            </a:xfrm>
            <a:custGeom>
              <a:rect b="b" l="l" r="r" t="t"/>
              <a:pathLst>
                <a:path extrusionOk="0" h="775" w="1644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6125550" y="764375"/>
              <a:ext cx="67000" cy="24725"/>
            </a:xfrm>
            <a:custGeom>
              <a:rect b="b" l="l" r="r" t="t"/>
              <a:pathLst>
                <a:path extrusionOk="0" h="989" w="268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6144000" y="758425"/>
              <a:ext cx="30400" cy="5975"/>
            </a:xfrm>
            <a:custGeom>
              <a:rect b="b" l="l" r="r" t="t"/>
              <a:pathLst>
                <a:path extrusionOk="0" h="239" w="1216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6127625" y="799800"/>
              <a:ext cx="63125" cy="72650"/>
            </a:xfrm>
            <a:custGeom>
              <a:rect b="b" l="l" r="r" t="t"/>
              <a:pathLst>
                <a:path extrusionOk="0" h="2906" w="2525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6152050" y="734900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6109475" y="942675"/>
              <a:ext cx="99450" cy="10150"/>
            </a:xfrm>
            <a:custGeom>
              <a:rect b="b" l="l" r="r" t="t"/>
              <a:pathLst>
                <a:path extrusionOk="0" h="406" w="3978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6201450" y="936700"/>
              <a:ext cx="26225" cy="22250"/>
            </a:xfrm>
            <a:custGeom>
              <a:rect b="b" l="l" r="r" t="t"/>
              <a:pathLst>
                <a:path extrusionOk="0" h="890" w="1049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6090725" y="936725"/>
              <a:ext cx="25550" cy="21900"/>
            </a:xfrm>
            <a:custGeom>
              <a:rect b="b" l="l" r="r" t="t"/>
              <a:pathLst>
                <a:path extrusionOk="0" h="876" w="1022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4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935" name="Google Shape;935;p44"/>
            <p:cNvSpPr/>
            <p:nvPr/>
          </p:nvSpPr>
          <p:spPr>
            <a:xfrm>
              <a:off x="5605250" y="1168900"/>
              <a:ext cx="208075" cy="208375"/>
            </a:xfrm>
            <a:custGeom>
              <a:rect b="b" l="l" r="r" t="t"/>
              <a:pathLst>
                <a:path extrusionOk="0" h="8335" w="8323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5709125" y="1168900"/>
              <a:ext cx="104200" cy="208375"/>
            </a:xfrm>
            <a:custGeom>
              <a:rect b="b" l="l" r="r" t="t"/>
              <a:pathLst>
                <a:path extrusionOk="0" h="8335" w="4168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5699600" y="1259300"/>
              <a:ext cx="19375" cy="196550"/>
            </a:xfrm>
            <a:custGeom>
              <a:rect b="b" l="l" r="r" t="t"/>
              <a:pathLst>
                <a:path extrusionOk="0" h="7862" w="775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5665375" y="1310575"/>
              <a:ext cx="43775" cy="36050"/>
            </a:xfrm>
            <a:custGeom>
              <a:rect b="b" l="l" r="r" t="t"/>
              <a:pathLst>
                <a:path extrusionOk="0" h="1442" w="1751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5651075" y="1300725"/>
              <a:ext cx="69100" cy="55725"/>
            </a:xfrm>
            <a:custGeom>
              <a:rect b="b" l="l" r="r" t="t"/>
              <a:pathLst>
                <a:path extrusionOk="0" h="2229" w="2764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5709125" y="1289150"/>
              <a:ext cx="31275" cy="29775"/>
            </a:xfrm>
            <a:custGeom>
              <a:rect b="b" l="l" r="r" t="t"/>
              <a:pathLst>
                <a:path extrusionOk="0" h="1191" w="1251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5696025" y="1279325"/>
              <a:ext cx="58350" cy="49425"/>
            </a:xfrm>
            <a:custGeom>
              <a:rect b="b" l="l" r="r" t="t"/>
              <a:pathLst>
                <a:path extrusionOk="0" h="1977" w="2334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4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943" name="Google Shape;943;p44"/>
            <p:cNvSpPr/>
            <p:nvPr/>
          </p:nvSpPr>
          <p:spPr>
            <a:xfrm>
              <a:off x="6691700" y="1068275"/>
              <a:ext cx="221775" cy="317325"/>
            </a:xfrm>
            <a:custGeom>
              <a:rect b="b" l="l" r="r" t="t"/>
              <a:pathLst>
                <a:path extrusionOk="0" h="12693" w="8871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6802425" y="1068275"/>
              <a:ext cx="111050" cy="317325"/>
            </a:xfrm>
            <a:custGeom>
              <a:rect b="b" l="l" r="r" t="t"/>
              <a:pathLst>
                <a:path extrusionOk="0" h="12693" w="4442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6792600" y="1285875"/>
              <a:ext cx="19675" cy="192900"/>
            </a:xfrm>
            <a:custGeom>
              <a:rect b="b" l="l" r="r" t="t"/>
              <a:pathLst>
                <a:path extrusionOk="0" h="7716" w="787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6759550" y="1295700"/>
              <a:ext cx="42900" cy="48825"/>
            </a:xfrm>
            <a:custGeom>
              <a:rect b="b" l="l" r="r" t="t"/>
              <a:pathLst>
                <a:path extrusionOk="0" h="1953" w="1716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6744850" y="1285400"/>
              <a:ext cx="70600" cy="69000"/>
            </a:xfrm>
            <a:custGeom>
              <a:rect b="b" l="l" r="r" t="t"/>
              <a:pathLst>
                <a:path extrusionOk="0" h="2760" w="2824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6802425" y="1295700"/>
              <a:ext cx="43175" cy="48825"/>
            </a:xfrm>
            <a:custGeom>
              <a:rect b="b" l="l" r="r" t="t"/>
              <a:pathLst>
                <a:path extrusionOk="0" h="1953" w="1727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6789325" y="1285400"/>
              <a:ext cx="70700" cy="69000"/>
            </a:xfrm>
            <a:custGeom>
              <a:rect b="b" l="l" r="r" t="t"/>
              <a:pathLst>
                <a:path extrusionOk="0" h="2760" w="2828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5"/>
          <p:cNvSpPr txBox="1"/>
          <p:nvPr>
            <p:ph type="title"/>
          </p:nvPr>
        </p:nvSpPr>
        <p:spPr>
          <a:xfrm>
            <a:off x="459165" y="324184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2.1 An overall glance</a:t>
            </a:r>
            <a:endParaRPr/>
          </a:p>
        </p:txBody>
      </p:sp>
      <p:sp>
        <p:nvSpPr>
          <p:cNvPr id="956" name="Google Shape;956;p45"/>
          <p:cNvSpPr txBox="1"/>
          <p:nvPr>
            <p:ph idx="1" type="subTitle"/>
          </p:nvPr>
        </p:nvSpPr>
        <p:spPr>
          <a:xfrm>
            <a:off x="213550" y="995925"/>
            <a:ext cx="3123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Apparent </a:t>
            </a:r>
            <a:r>
              <a:rPr b="1" lang="zh-CN" sz="1500"/>
              <a:t>Peculiar Patterns:</a:t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zh-CN" sz="1500"/>
              <a:t>For feature “zn”: </a:t>
            </a:r>
            <a:endParaRPr b="1"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  Q1=Q2=0  nonzero values</a:t>
            </a:r>
            <a:endParaRPr b="1"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  may centered above 12.5</a:t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zh-CN" sz="1500"/>
              <a:t> For feature “chas”:</a:t>
            </a:r>
            <a:endParaRPr b="1"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    Q1=Q2=Q3=0, yet max=1,</a:t>
            </a:r>
            <a:endParaRPr b="1"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/>
              <a:t>     it is a encoded       categorical variable</a:t>
            </a:r>
            <a:endParaRPr b="1" sz="1500"/>
          </a:p>
        </p:txBody>
      </p:sp>
      <p:pic>
        <p:nvPicPr>
          <p:cNvPr id="957" name="Google Shape;9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300" y="922100"/>
            <a:ext cx="5566351" cy="36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6"/>
          <p:cNvSpPr txBox="1"/>
          <p:nvPr>
            <p:ph type="title"/>
          </p:nvPr>
        </p:nvSpPr>
        <p:spPr>
          <a:xfrm>
            <a:off x="480465" y="3705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964" name="Google Shape;964;p46"/>
          <p:cNvSpPr txBox="1"/>
          <p:nvPr>
            <p:ph idx="1" type="subTitle"/>
          </p:nvPr>
        </p:nvSpPr>
        <p:spPr>
          <a:xfrm>
            <a:off x="823725" y="4288025"/>
            <a:ext cx="5568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Luckily, there is no missing values in the dataset.</a:t>
            </a:r>
            <a:endParaRPr/>
          </a:p>
        </p:txBody>
      </p:sp>
      <p:sp>
        <p:nvSpPr>
          <p:cNvPr id="965" name="Google Shape;965;p46"/>
          <p:cNvSpPr txBox="1"/>
          <p:nvPr>
            <p:ph idx="6" type="title"/>
          </p:nvPr>
        </p:nvSpPr>
        <p:spPr>
          <a:xfrm>
            <a:off x="4904525" y="2478200"/>
            <a:ext cx="2213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467650"/>
            <a:ext cx="7449544" cy="2771762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46"/>
          <p:cNvSpPr txBox="1"/>
          <p:nvPr>
            <p:ph idx="1" type="subTitle"/>
          </p:nvPr>
        </p:nvSpPr>
        <p:spPr>
          <a:xfrm>
            <a:off x="823725" y="1036575"/>
            <a:ext cx="5568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2.2.1 </a:t>
            </a:r>
            <a:r>
              <a:rPr b="1" lang="zh-CN"/>
              <a:t>Check whether there is any </a:t>
            </a:r>
            <a:r>
              <a:rPr b="1" lang="zh-CN"/>
              <a:t>missing values in the dataset.</a:t>
            </a:r>
            <a:endParaRPr b="1"/>
          </a:p>
        </p:txBody>
      </p:sp>
      <p:sp>
        <p:nvSpPr>
          <p:cNvPr id="968" name="Google Shape;96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7"/>
          <p:cNvSpPr txBox="1"/>
          <p:nvPr>
            <p:ph idx="1" type="subTitle"/>
          </p:nvPr>
        </p:nvSpPr>
        <p:spPr>
          <a:xfrm>
            <a:off x="4532950" y="2623050"/>
            <a:ext cx="5568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Luckily, all the data are numerical. </a:t>
            </a:r>
            <a:endParaRPr/>
          </a:p>
        </p:txBody>
      </p:sp>
      <p:sp>
        <p:nvSpPr>
          <p:cNvPr id="974" name="Google Shape;974;p47"/>
          <p:cNvSpPr txBox="1"/>
          <p:nvPr>
            <p:ph idx="1" type="subTitle"/>
          </p:nvPr>
        </p:nvSpPr>
        <p:spPr>
          <a:xfrm>
            <a:off x="823725" y="1036575"/>
            <a:ext cx="5568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2.2.2 </a:t>
            </a:r>
            <a:r>
              <a:rPr b="1" lang="zh-CN"/>
              <a:t>Check whether all the data are numerical data.</a:t>
            </a:r>
            <a:endParaRPr b="1"/>
          </a:p>
        </p:txBody>
      </p:sp>
      <p:pic>
        <p:nvPicPr>
          <p:cNvPr id="975" name="Google Shape;975;p47"/>
          <p:cNvPicPr preferRelativeResize="0"/>
          <p:nvPr/>
        </p:nvPicPr>
        <p:blipFill rotWithShape="1">
          <a:blip r:embed="rId3">
            <a:alphaModFix/>
          </a:blip>
          <a:srcRect b="0" l="-3800" r="3799" t="0"/>
          <a:stretch/>
        </p:blipFill>
        <p:spPr>
          <a:xfrm>
            <a:off x="1068250" y="1507950"/>
            <a:ext cx="3060526" cy="34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47"/>
          <p:cNvSpPr txBox="1"/>
          <p:nvPr>
            <p:ph type="title"/>
          </p:nvPr>
        </p:nvSpPr>
        <p:spPr>
          <a:xfrm>
            <a:off x="480465" y="370509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Data pre-processing</a:t>
            </a:r>
            <a:endParaRPr/>
          </a:p>
        </p:txBody>
      </p:sp>
      <p:sp>
        <p:nvSpPr>
          <p:cNvPr id="977" name="Google Shape;97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ditionelle Deutsche Architektur by Slidesgo">
  <a:themeElements>
    <a:clrScheme name="Simple Light">
      <a:dk1>
        <a:srgbClr val="302320"/>
      </a:dk1>
      <a:lt1>
        <a:srgbClr val="FFFFFF"/>
      </a:lt1>
      <a:dk2>
        <a:srgbClr val="2E2345"/>
      </a:dk2>
      <a:lt2>
        <a:srgbClr val="EBE3CF"/>
      </a:lt2>
      <a:accent1>
        <a:srgbClr val="2E2345"/>
      </a:accent1>
      <a:accent2>
        <a:srgbClr val="524D60"/>
      </a:accent2>
      <a:accent3>
        <a:srgbClr val="A57569"/>
      </a:accent3>
      <a:accent4>
        <a:srgbClr val="D19B75"/>
      </a:accent4>
      <a:accent5>
        <a:srgbClr val="E4DBC4"/>
      </a:accent5>
      <a:accent6>
        <a:srgbClr val="F5F2EC"/>
      </a:accent6>
      <a:hlink>
        <a:srgbClr val="D19B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